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65" r:id="rId2"/>
    <p:sldId id="310" r:id="rId3"/>
    <p:sldId id="311" r:id="rId4"/>
    <p:sldId id="313" r:id="rId5"/>
    <p:sldId id="312" r:id="rId6"/>
    <p:sldId id="314" r:id="rId7"/>
    <p:sldId id="327" r:id="rId8"/>
    <p:sldId id="315" r:id="rId9"/>
    <p:sldId id="316" r:id="rId10"/>
    <p:sldId id="321" r:id="rId11"/>
    <p:sldId id="322" r:id="rId12"/>
    <p:sldId id="323" r:id="rId13"/>
    <p:sldId id="324" r:id="rId14"/>
    <p:sldId id="325" r:id="rId15"/>
    <p:sldId id="326" r:id="rId16"/>
    <p:sldId id="329" r:id="rId17"/>
    <p:sldId id="328" r:id="rId18"/>
    <p:sldId id="330" r:id="rId19"/>
    <p:sldId id="320" r:id="rId20"/>
  </p:sldIdLst>
  <p:sldSz cx="12188825"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howGuides="1">
      <p:cViewPr varScale="1">
        <p:scale>
          <a:sx n="70" d="100"/>
          <a:sy n="70" d="100"/>
        </p:scale>
        <p:origin x="738" y="7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5136"/>
    </p:cViewPr>
  </p:sorter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2" qsCatId="simple" csTypeId="urn:microsoft.com/office/officeart/2005/8/colors/accent0_3" csCatId="mainScheme" phldr="1"/>
      <dgm:spPr/>
      <dgm:t>
        <a:bodyPr/>
        <a:lstStyle/>
        <a:p>
          <a:endParaRPr lang="en-US"/>
        </a:p>
      </dgm:t>
    </dgm:pt>
    <dgm:pt modelId="{FB986F71-3126-4196-BD30-74AEDC39A1CA}">
      <dgm:prSet phldrT="[Text]"/>
      <dgm:spPr/>
      <dgm:t>
        <a:bodyPr/>
        <a:lstStyle/>
        <a:p>
          <a:r>
            <a:rPr lang="en-US" dirty="0">
              <a:latin typeface="Times New Roman" panose="02020603050405020304" pitchFamily="18" charset="0"/>
              <a:cs typeface="Times New Roman" panose="02020603050405020304" pitchFamily="18" charset="0"/>
            </a:rPr>
            <a:t>Step 1 Title</a:t>
          </a:r>
        </a:p>
      </dgm:t>
    </dgm:pt>
    <dgm:pt modelId="{9B3CE34A-9B3E-4D5F-94E0-DFBB94FF5A03}" type="parTrans" cxnId="{1423FC72-83C7-4510-8021-28EAEA493E68}">
      <dgm:prSet/>
      <dgm:spPr/>
      <dgm:t>
        <a:bodyPr/>
        <a:lstStyle/>
        <a:p>
          <a:endParaRPr lang="en-US"/>
        </a:p>
      </dgm:t>
    </dgm:pt>
    <dgm:pt modelId="{D0B150DF-3AA4-454C-8652-25880449C422}" type="sibTrans" cxnId="{1423FC72-83C7-4510-8021-28EAEA493E68}">
      <dgm:prSet/>
      <dgm:spPr/>
      <dgm:t>
        <a:bodyPr/>
        <a:lstStyle/>
        <a:p>
          <a:endParaRPr lang="en-US"/>
        </a:p>
      </dgm:t>
    </dgm:pt>
    <dgm:pt modelId="{AB2E8498-CC81-452F-A895-08F3845AA347}">
      <dgm:prSet phldrT="[Text]" custT="1"/>
      <dgm:spPr/>
      <dgm:t>
        <a:bodyPr/>
        <a:lstStyle/>
        <a:p>
          <a:r>
            <a:rPr lang="en-US" sz="2400" dirty="0" smtClean="0">
              <a:latin typeface="Times New Roman" panose="02020603050405020304" pitchFamily="18" charset="0"/>
              <a:cs typeface="Times New Roman" panose="02020603050405020304" pitchFamily="18" charset="0"/>
            </a:rPr>
            <a:t>SQL Queries</a:t>
          </a:r>
          <a:endParaRPr lang="en-US" sz="2400" dirty="0">
            <a:latin typeface="Times New Roman" panose="02020603050405020304" pitchFamily="18" charset="0"/>
            <a:cs typeface="Times New Roman" panose="02020603050405020304" pitchFamily="18" charset="0"/>
          </a:endParaRPr>
        </a:p>
      </dgm:t>
    </dgm:pt>
    <dgm:pt modelId="{4C65E2C8-0CBB-4D8C-AD60-6B0105C62B84}" type="parTrans" cxnId="{2D5B3E3B-3EE5-4072-933E-27DF5400591C}">
      <dgm:prSet/>
      <dgm:spPr/>
      <dgm:t>
        <a:bodyPr/>
        <a:lstStyle/>
        <a:p>
          <a:endParaRPr lang="en-US"/>
        </a:p>
      </dgm:t>
    </dgm:pt>
    <dgm:pt modelId="{9A1F3304-AA9E-4FBC-89BA-9095C80E47C9}" type="sibTrans" cxnId="{2D5B3E3B-3EE5-4072-933E-27DF5400591C}">
      <dgm:prSet/>
      <dgm:spPr/>
      <dgm:t>
        <a:bodyPr/>
        <a:lstStyle/>
        <a:p>
          <a:endParaRPr lang="en-US"/>
        </a:p>
      </dgm:t>
    </dgm:pt>
    <dgm:pt modelId="{F6D27D1B-CDCB-481F-B8FA-AB31B2A119DE}">
      <dgm:prSet phldrT="[Text]"/>
      <dgm:spPr/>
      <dgm:t>
        <a:bodyPr/>
        <a:lstStyle/>
        <a:p>
          <a:r>
            <a:rPr lang="en-US" dirty="0">
              <a:latin typeface="Times New Roman" panose="02020603050405020304" pitchFamily="18" charset="0"/>
              <a:cs typeface="Times New Roman" panose="02020603050405020304" pitchFamily="18" charset="0"/>
            </a:rPr>
            <a:t>Step 2 Title</a:t>
          </a:r>
        </a:p>
      </dgm:t>
    </dgm:pt>
    <dgm:pt modelId="{8A7BF306-8E53-4B16-9E7E-A79AE3DF6BE2}" type="parTrans" cxnId="{A63D53AC-541A-4D09-9620-8B1C8D7B91DE}">
      <dgm:prSet/>
      <dgm:spPr/>
      <dgm:t>
        <a:bodyPr/>
        <a:lstStyle/>
        <a:p>
          <a:endParaRPr lang="en-US"/>
        </a:p>
      </dgm:t>
    </dgm:pt>
    <dgm:pt modelId="{7AEB6639-3258-49E8-8B1F-B4A9C61922BE}" type="sibTrans" cxnId="{A63D53AC-541A-4D09-9620-8B1C8D7B91DE}">
      <dgm:prSet/>
      <dgm:spPr/>
      <dgm:t>
        <a:bodyPr/>
        <a:lstStyle/>
        <a:p>
          <a:endParaRPr lang="en-US"/>
        </a:p>
      </dgm:t>
    </dgm:pt>
    <dgm:pt modelId="{0B00F5A8-A0EF-4111-9D86-004317B4F49E}">
      <dgm:prSet phldrT="[Text]" custT="1"/>
      <dgm:spPr/>
      <dgm:t>
        <a:bodyPr/>
        <a:lstStyle/>
        <a:p>
          <a:r>
            <a:rPr lang="en-US" sz="2400" dirty="0" smtClean="0">
              <a:latin typeface="Times New Roman" panose="02020603050405020304" pitchFamily="18" charset="0"/>
              <a:cs typeface="Times New Roman" panose="02020603050405020304" pitchFamily="18" charset="0"/>
            </a:rPr>
            <a:t>TOOL : MySQL</a:t>
          </a:r>
          <a:endParaRPr lang="en-US" sz="2400" dirty="0">
            <a:latin typeface="Times New Roman" panose="02020603050405020304" pitchFamily="18" charset="0"/>
            <a:cs typeface="Times New Roman" panose="02020603050405020304" pitchFamily="18" charset="0"/>
          </a:endParaRPr>
        </a:p>
      </dgm:t>
    </dgm:pt>
    <dgm:pt modelId="{EC916B99-8D26-4265-B7BE-BB461C68DA5C}" type="parTrans" cxnId="{86F910E7-C9D0-48E5-A3A3-C70127E96FC1}">
      <dgm:prSet/>
      <dgm:spPr/>
      <dgm:t>
        <a:bodyPr/>
        <a:lstStyle/>
        <a:p>
          <a:endParaRPr lang="en-US"/>
        </a:p>
      </dgm:t>
    </dgm:pt>
    <dgm:pt modelId="{CE48C676-980A-4BAC-A3C8-9ABC315DAE51}" type="sibTrans" cxnId="{86F910E7-C9D0-48E5-A3A3-C70127E96FC1}">
      <dgm:prSet/>
      <dgm:spPr/>
      <dgm:t>
        <a:bodyPr/>
        <a:lstStyle/>
        <a:p>
          <a:endParaRPr lang="en-US"/>
        </a:p>
      </dgm:t>
    </dgm:pt>
    <dgm:pt modelId="{58828492-5CEF-4AFE-95CB-5D7E6A18158B}">
      <dgm:prSet phldrT="[Text]"/>
      <dgm:spPr/>
      <dgm:t>
        <a:bodyPr/>
        <a:lstStyle/>
        <a:p>
          <a:r>
            <a:rPr lang="en-US" dirty="0">
              <a:latin typeface="Times New Roman" panose="02020603050405020304" pitchFamily="18" charset="0"/>
              <a:cs typeface="Times New Roman" panose="02020603050405020304" pitchFamily="18" charset="0"/>
            </a:rPr>
            <a:t>Step 3 Title</a:t>
          </a:r>
        </a:p>
      </dgm:t>
    </dgm:pt>
    <dgm:pt modelId="{F664BA43-1B81-496F-A04E-CE4B4A525697}" type="parTrans" cxnId="{ECE9152A-59A8-4A3A-9D34-DB38A074F636}">
      <dgm:prSet/>
      <dgm:spPr/>
      <dgm:t>
        <a:bodyPr/>
        <a:lstStyle/>
        <a:p>
          <a:endParaRPr lang="en-US"/>
        </a:p>
      </dgm:t>
    </dgm:pt>
    <dgm:pt modelId="{2D386477-EC66-449A-8D41-5F8A212C3D8E}" type="sibTrans" cxnId="{ECE9152A-59A8-4A3A-9D34-DB38A074F636}">
      <dgm:prSet/>
      <dgm:spPr/>
      <dgm:t>
        <a:bodyPr/>
        <a:lstStyle/>
        <a:p>
          <a:endParaRPr lang="en-US"/>
        </a:p>
      </dgm:t>
    </dgm:pt>
    <dgm:pt modelId="{68838C34-4D02-49F8-ADD7-BFA90D87B7EA}">
      <dgm:prSet phldrT="[Text]" custT="1"/>
      <dgm:spPr/>
      <dgm:t>
        <a:bodyPr/>
        <a:lstStyle/>
        <a:p>
          <a:r>
            <a:rPr lang="en-US" sz="2400" dirty="0" smtClean="0">
              <a:latin typeface="Times New Roman" panose="02020603050405020304" pitchFamily="18" charset="0"/>
              <a:cs typeface="Times New Roman" panose="02020603050405020304" pitchFamily="18" charset="0"/>
            </a:rPr>
            <a:t>Database</a:t>
          </a:r>
          <a:endParaRPr lang="en-US" sz="2400" dirty="0">
            <a:latin typeface="Times New Roman" panose="02020603050405020304" pitchFamily="18" charset="0"/>
            <a:cs typeface="Times New Roman" panose="02020603050405020304" pitchFamily="18" charset="0"/>
          </a:endParaRPr>
        </a:p>
      </dgm:t>
    </dgm:pt>
    <dgm:pt modelId="{F2AD00AD-6A23-4C89-A107-68EF5D1F0B94}" type="parTrans" cxnId="{4143D757-8617-4C89-8322-E3B29A1874AF}">
      <dgm:prSet/>
      <dgm:spPr/>
      <dgm:t>
        <a:bodyPr/>
        <a:lstStyle/>
        <a:p>
          <a:endParaRPr lang="en-US"/>
        </a:p>
      </dgm:t>
    </dgm:pt>
    <dgm:pt modelId="{FFC4FCE7-6F2F-4F91-A74A-7C4C32A81657}" type="sibTrans" cxnId="{4143D757-8617-4C89-8322-E3B29A1874AF}">
      <dgm:prSet/>
      <dgm:spPr/>
      <dgm:t>
        <a:bodyPr/>
        <a:lstStyle/>
        <a:p>
          <a:endParaRPr lang="en-US"/>
        </a:p>
      </dgm:t>
    </dgm:pt>
    <dgm:pt modelId="{3EEE86D9-7D1B-4810-8068-B2E86D67D353}">
      <dgm:prSet phldrT="[Text]" custT="1"/>
      <dgm:spPr/>
      <dgm:t>
        <a:bodyPr/>
        <a:lstStyle/>
        <a:p>
          <a:endParaRPr lang="en-US" sz="2400" dirty="0">
            <a:latin typeface="Times New Roman" panose="02020603050405020304" pitchFamily="18" charset="0"/>
            <a:cs typeface="Times New Roman" panose="02020603050405020304" pitchFamily="18" charset="0"/>
          </a:endParaRPr>
        </a:p>
      </dgm:t>
    </dgm:pt>
    <dgm:pt modelId="{921BBB31-ED20-4A3B-90B5-63685965333C}" type="parTrans" cxnId="{F6358483-9E9D-48EE-AC62-4DEF7F172E4E}">
      <dgm:prSet/>
      <dgm:spPr/>
      <dgm:t>
        <a:bodyPr/>
        <a:lstStyle/>
        <a:p>
          <a:endParaRPr lang="en-US"/>
        </a:p>
      </dgm:t>
    </dgm:pt>
    <dgm:pt modelId="{2236AF99-E1DA-4676-A366-F05283C0A5C0}" type="sibTrans" cxnId="{F6358483-9E9D-48EE-AC62-4DEF7F172E4E}">
      <dgm:prSet/>
      <dgm:spPr/>
      <dgm:t>
        <a:bodyPr/>
        <a:lstStyle/>
        <a:p>
          <a:endParaRPr lang="en-US"/>
        </a:p>
      </dgm:t>
    </dgm:pt>
    <dgm:pt modelId="{31EE18CE-B2E5-4F5A-A002-0CBE64511906}">
      <dgm:prSet phldrT="[Text]" custT="1"/>
      <dgm:spPr/>
      <dgm:t>
        <a:bodyPr/>
        <a:lstStyle/>
        <a:p>
          <a:endParaRPr lang="en-US" sz="2400" dirty="0">
            <a:latin typeface="Times New Roman" panose="02020603050405020304" pitchFamily="18" charset="0"/>
            <a:cs typeface="Times New Roman" panose="02020603050405020304" pitchFamily="18" charset="0"/>
          </a:endParaRPr>
        </a:p>
      </dgm:t>
    </dgm:pt>
    <dgm:pt modelId="{A3790FBA-F8CB-436D-93AA-B576B19933A3}" type="parTrans" cxnId="{FA960E78-E27E-48CC-B6AA-FC58B6991E86}">
      <dgm:prSet/>
      <dgm:spPr/>
      <dgm:t>
        <a:bodyPr/>
        <a:lstStyle/>
        <a:p>
          <a:endParaRPr lang="en-US"/>
        </a:p>
      </dgm:t>
    </dgm:pt>
    <dgm:pt modelId="{585C0236-AF08-4B8E-BE5D-69EFD61FCA0D}" type="sibTrans" cxnId="{FA960E78-E27E-48CC-B6AA-FC58B6991E86}">
      <dgm:prSet/>
      <dgm:spPr/>
      <dgm:t>
        <a:bodyPr/>
        <a:lstStyle/>
        <a:p>
          <a:endParaRPr lang="en-US"/>
        </a:p>
      </dgm:t>
    </dgm:pt>
    <dgm:pt modelId="{8A664DD9-3C56-4C0B-9212-047C6521B131}">
      <dgm:prSet phldrT="[Text]" custT="1"/>
      <dgm:spPr/>
      <dgm:t>
        <a:bodyPr/>
        <a:lstStyle/>
        <a:p>
          <a:endParaRPr lang="en-US" sz="2400" dirty="0">
            <a:latin typeface="Times New Roman" panose="02020603050405020304" pitchFamily="18" charset="0"/>
            <a:cs typeface="Times New Roman" panose="02020603050405020304" pitchFamily="18" charset="0"/>
          </a:endParaRPr>
        </a:p>
      </dgm:t>
    </dgm:pt>
    <dgm:pt modelId="{3F9B2658-4FCB-4962-A4CD-09F1DE58E0CC}" type="parTrans" cxnId="{109FD07B-E32E-423D-BB0C-63BF9E140395}">
      <dgm:prSet/>
      <dgm:spPr/>
      <dgm:t>
        <a:bodyPr/>
        <a:lstStyle/>
        <a:p>
          <a:endParaRPr lang="en-US"/>
        </a:p>
      </dgm:t>
    </dgm:pt>
    <dgm:pt modelId="{BF88CA0C-7CE1-4BD3-B6B5-D6C4F52F10CB}" type="sibTrans" cxnId="{109FD07B-E32E-423D-BB0C-63BF9E140395}">
      <dgm:prSet/>
      <dgm:spPr/>
      <dgm:t>
        <a:bodyPr/>
        <a:lstStyle/>
        <a:p>
          <a:endParaRPr lang="en-US"/>
        </a:p>
      </dgm:t>
    </dgm:pt>
    <dgm:pt modelId="{3960CFF8-4383-4382-8D6D-F2A00F508E8D}" type="pres">
      <dgm:prSet presAssocID="{0E9DE493-19D7-4EC9-97C9-5F26233F1106}" presName="Name0" presStyleCnt="0">
        <dgm:presLayoutVars>
          <dgm:dir/>
          <dgm:animLvl val="lvl"/>
          <dgm:resizeHandles val="exact"/>
        </dgm:presLayoutVars>
      </dgm:prSet>
      <dgm:spPr/>
      <dgm:t>
        <a:bodyPr/>
        <a:lstStyle/>
        <a:p>
          <a:endParaRPr lang="en-US"/>
        </a:p>
      </dgm:t>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 modelId="{1439717B-283C-48FF-AF62-1990F52B6512}" type="pres">
      <dgm:prSet presAssocID="{FB986F71-3126-4196-BD30-74AEDC39A1CA}" presName="composite1" presStyleCnt="0"/>
      <dgm:spPr/>
    </dgm:pt>
    <dgm:pt modelId="{BCCE6711-D1D8-4B2C-917E-41AB5A6114A8}" type="pres">
      <dgm:prSet presAssocID="{FB986F71-3126-4196-BD30-74AEDC39A1CA}" presName="dummyNode1" presStyleLbl="node1" presStyleIdx="0" presStyleCnt="3"/>
      <dgm:spPr/>
    </dgm:pt>
    <dgm:pt modelId="{96015622-8A46-45CF-A72A-2856B699B374}" type="pres">
      <dgm:prSet presAssocID="{FB986F71-3126-4196-BD30-74AEDC39A1CA}" presName="childNode1" presStyleLbl="bgAcc1" presStyleIdx="0" presStyleCnt="3">
        <dgm:presLayoutVars>
          <dgm:bulletEnabled val="1"/>
        </dgm:presLayoutVars>
      </dgm:prSet>
      <dgm:spPr/>
      <dgm:t>
        <a:bodyPr/>
        <a:lstStyle/>
        <a:p>
          <a:endParaRPr lang="en-US"/>
        </a:p>
      </dgm:t>
    </dgm:pt>
    <dgm:pt modelId="{BFE859F2-A9E8-4F95-9161-8EC68F2D30C4}" type="pres">
      <dgm:prSet presAssocID="{FB986F71-3126-4196-BD30-74AEDC39A1CA}" presName="childNode1tx" presStyleLbl="bgAcc1" presStyleIdx="0" presStyleCnt="3">
        <dgm:presLayoutVars>
          <dgm:bulletEnabled val="1"/>
        </dgm:presLayoutVars>
      </dgm:prSet>
      <dgm:spPr/>
      <dgm:t>
        <a:bodyPr/>
        <a:lstStyle/>
        <a:p>
          <a:endParaRPr lang="en-US"/>
        </a:p>
      </dgm:t>
    </dgm:pt>
    <dgm:pt modelId="{E18C6CF4-EDEB-4539-A36D-E0355B626199}" type="pres">
      <dgm:prSet presAssocID="{FB986F71-3126-4196-BD30-74AEDC39A1CA}" presName="parentNode1" presStyleLbl="node1" presStyleIdx="0" presStyleCnt="3">
        <dgm:presLayoutVars>
          <dgm:chMax val="1"/>
          <dgm:bulletEnabled val="1"/>
        </dgm:presLayoutVars>
      </dgm:prSet>
      <dgm:spPr/>
      <dgm:t>
        <a:bodyPr/>
        <a:lstStyle/>
        <a:p>
          <a:endParaRPr lang="en-US"/>
        </a:p>
      </dgm:t>
    </dgm:pt>
    <dgm:pt modelId="{D9FCD5E9-9E94-4534-BAB4-3DB8EB44E7D0}" type="pres">
      <dgm:prSet presAssocID="{FB986F71-3126-4196-BD30-74AEDC39A1CA}" presName="connSite1" presStyleCnt="0"/>
      <dgm:spPr/>
    </dgm:pt>
    <dgm:pt modelId="{6A63D16E-EEE6-4267-97EA-5AD7D2BC4E84}" type="pres">
      <dgm:prSet presAssocID="{D0B150DF-3AA4-454C-8652-25880449C422}" presName="Name9" presStyleLbl="sibTrans2D1" presStyleIdx="0" presStyleCnt="2"/>
      <dgm:spPr/>
      <dgm:t>
        <a:bodyPr/>
        <a:lstStyle/>
        <a:p>
          <a:endParaRPr lang="en-US"/>
        </a:p>
      </dgm:t>
    </dgm:pt>
    <dgm:pt modelId="{59BAED1E-A4FE-4FA3-8716-57917AF47F38}" type="pres">
      <dgm:prSet presAssocID="{F6D27D1B-CDCB-481F-B8FA-AB31B2A119DE}" presName="composite2" presStyleCnt="0"/>
      <dgm:spPr/>
    </dgm:pt>
    <dgm:pt modelId="{5C833856-7FAF-4B27-932C-67C7D08339F2}" type="pres">
      <dgm:prSet presAssocID="{F6D27D1B-CDCB-481F-B8FA-AB31B2A119DE}" presName="dummyNode2" presStyleLbl="node1" presStyleIdx="0" presStyleCnt="3"/>
      <dgm:spPr/>
    </dgm:pt>
    <dgm:pt modelId="{E83793B4-2C5C-4D90-82FA-E5EE4745664D}" type="pres">
      <dgm:prSet presAssocID="{F6D27D1B-CDCB-481F-B8FA-AB31B2A119DE}" presName="childNode2" presStyleLbl="bgAcc1" presStyleIdx="1" presStyleCnt="3">
        <dgm:presLayoutVars>
          <dgm:bulletEnabled val="1"/>
        </dgm:presLayoutVars>
      </dgm:prSet>
      <dgm:spPr/>
      <dgm:t>
        <a:bodyPr/>
        <a:lstStyle/>
        <a:p>
          <a:endParaRPr lang="en-US"/>
        </a:p>
      </dgm:t>
    </dgm:pt>
    <dgm:pt modelId="{67FFE978-6FBE-4424-80BE-B9E4B4DD0695}" type="pres">
      <dgm:prSet presAssocID="{F6D27D1B-CDCB-481F-B8FA-AB31B2A119DE}" presName="childNode2tx" presStyleLbl="bgAcc1" presStyleIdx="1" presStyleCnt="3">
        <dgm:presLayoutVars>
          <dgm:bulletEnabled val="1"/>
        </dgm:presLayoutVars>
      </dgm:prSet>
      <dgm:spPr/>
      <dgm:t>
        <a:bodyPr/>
        <a:lstStyle/>
        <a:p>
          <a:endParaRPr lang="en-US"/>
        </a:p>
      </dgm:t>
    </dgm:pt>
    <dgm:pt modelId="{029D1FDE-4DD7-4FA5-8C70-0C747477B66C}" type="pres">
      <dgm:prSet presAssocID="{F6D27D1B-CDCB-481F-B8FA-AB31B2A119DE}" presName="parentNode2" presStyleLbl="node1" presStyleIdx="1" presStyleCnt="3">
        <dgm:presLayoutVars>
          <dgm:chMax val="0"/>
          <dgm:bulletEnabled val="1"/>
        </dgm:presLayoutVars>
      </dgm:prSet>
      <dgm:spPr/>
      <dgm:t>
        <a:bodyPr/>
        <a:lstStyle/>
        <a:p>
          <a:endParaRPr lang="en-US"/>
        </a:p>
      </dgm:t>
    </dgm:pt>
    <dgm:pt modelId="{C2556EF6-41FF-46C6-8829-911BFA533FFE}" type="pres">
      <dgm:prSet presAssocID="{F6D27D1B-CDCB-481F-B8FA-AB31B2A119DE}" presName="connSite2" presStyleCnt="0"/>
      <dgm:spPr/>
    </dgm:pt>
    <dgm:pt modelId="{DC2A0ADB-DCE3-4BF4-9952-0394865777AC}" type="pres">
      <dgm:prSet presAssocID="{7AEB6639-3258-49E8-8B1F-B4A9C61922BE}" presName="Name18" presStyleLbl="sibTrans2D1" presStyleIdx="1" presStyleCnt="2"/>
      <dgm:spPr/>
      <dgm:t>
        <a:bodyPr/>
        <a:lstStyle/>
        <a:p>
          <a:endParaRPr lang="en-US"/>
        </a:p>
      </dgm:t>
    </dgm:pt>
    <dgm:pt modelId="{A874A3A3-A340-4ABC-99B5-7529D4415335}" type="pres">
      <dgm:prSet presAssocID="{58828492-5CEF-4AFE-95CB-5D7E6A18158B}" presName="composite1" presStyleCnt="0"/>
      <dgm:spPr/>
    </dgm:pt>
    <dgm:pt modelId="{14032C0B-60AE-432B-A713-F993D1C4BA8F}" type="pres">
      <dgm:prSet presAssocID="{58828492-5CEF-4AFE-95CB-5D7E6A18158B}" presName="dummyNode1" presStyleLbl="node1" presStyleIdx="1" presStyleCnt="3"/>
      <dgm:spPr/>
    </dgm:pt>
    <dgm:pt modelId="{69C28D3B-E083-42DF-9EA0-916CA12125A9}" type="pres">
      <dgm:prSet presAssocID="{58828492-5CEF-4AFE-95CB-5D7E6A18158B}" presName="childNode1" presStyleLbl="bgAcc1" presStyleIdx="2" presStyleCnt="3" custLinFactNeighborX="767" custLinFactNeighborY="869">
        <dgm:presLayoutVars>
          <dgm:bulletEnabled val="1"/>
        </dgm:presLayoutVars>
      </dgm:prSet>
      <dgm:spPr/>
      <dgm:t>
        <a:bodyPr/>
        <a:lstStyle/>
        <a:p>
          <a:endParaRPr lang="en-US"/>
        </a:p>
      </dgm:t>
    </dgm:pt>
    <dgm:pt modelId="{843715D2-C2C2-41EB-BDA3-21230FBA46DB}" type="pres">
      <dgm:prSet presAssocID="{58828492-5CEF-4AFE-95CB-5D7E6A18158B}" presName="childNode1tx" presStyleLbl="bgAcc1" presStyleIdx="2" presStyleCnt="3">
        <dgm:presLayoutVars>
          <dgm:bulletEnabled val="1"/>
        </dgm:presLayoutVars>
      </dgm:prSet>
      <dgm:spPr/>
      <dgm:t>
        <a:bodyPr/>
        <a:lstStyle/>
        <a:p>
          <a:endParaRPr lang="en-US"/>
        </a:p>
      </dgm:t>
    </dgm:pt>
    <dgm:pt modelId="{047F5837-10E2-4FFC-A492-DB8A19EF48CA}" type="pres">
      <dgm:prSet presAssocID="{58828492-5CEF-4AFE-95CB-5D7E6A18158B}" presName="parentNode1" presStyleLbl="node1" presStyleIdx="2" presStyleCnt="3">
        <dgm:presLayoutVars>
          <dgm:chMax val="1"/>
          <dgm:bulletEnabled val="1"/>
        </dgm:presLayoutVars>
      </dgm:prSet>
      <dgm:spPr/>
      <dgm:t>
        <a:bodyPr/>
        <a:lstStyle/>
        <a:p>
          <a:endParaRPr lang="en-US"/>
        </a:p>
      </dgm:t>
    </dgm:pt>
    <dgm:pt modelId="{7D6A154D-27BB-4CCE-9250-BCDD2CD5C383}" type="pres">
      <dgm:prSet presAssocID="{58828492-5CEF-4AFE-95CB-5D7E6A18158B}" presName="connSite1" presStyleCnt="0"/>
      <dgm:spPr/>
    </dgm:pt>
  </dgm:ptLst>
  <dgm:cxnLst>
    <dgm:cxn modelId="{4E74EABF-20DE-46D5-9BE9-0F84CEAF66AB}" type="presOf" srcId="{D0B150DF-3AA4-454C-8652-25880449C422}" destId="{6A63D16E-EEE6-4267-97EA-5AD7D2BC4E84}" srcOrd="0" destOrd="0" presId="urn:microsoft.com/office/officeart/2005/8/layout/hProcess4"/>
    <dgm:cxn modelId="{1423FC72-83C7-4510-8021-28EAEA493E68}" srcId="{0E9DE493-19D7-4EC9-97C9-5F26233F1106}" destId="{FB986F71-3126-4196-BD30-74AEDC39A1CA}" srcOrd="0" destOrd="0" parTransId="{9B3CE34A-9B3E-4D5F-94E0-DFBB94FF5A03}" sibTransId="{D0B150DF-3AA4-454C-8652-25880449C422}"/>
    <dgm:cxn modelId="{3D3DC70A-4C9A-4C51-A311-35B7522188EA}" type="presOf" srcId="{3EEE86D9-7D1B-4810-8068-B2E86D67D353}" destId="{E83793B4-2C5C-4D90-82FA-E5EE4745664D}" srcOrd="0" destOrd="0" presId="urn:microsoft.com/office/officeart/2005/8/layout/hProcess4"/>
    <dgm:cxn modelId="{550EC38B-566A-4081-A7BE-0E49BE02764D}" type="presOf" srcId="{AB2E8498-CC81-452F-A895-08F3845AA347}" destId="{BFE859F2-A9E8-4F95-9161-8EC68F2D30C4}" srcOrd="1" destOrd="1" presId="urn:microsoft.com/office/officeart/2005/8/layout/hProcess4"/>
    <dgm:cxn modelId="{A507C8D3-A0BB-44E4-82F7-15D18D34238D}" type="presOf" srcId="{68838C34-4D02-49F8-ADD7-BFA90D87B7EA}" destId="{843715D2-C2C2-41EB-BDA3-21230FBA46DB}" srcOrd="1" destOrd="1" presId="urn:microsoft.com/office/officeart/2005/8/layout/hProcess4"/>
    <dgm:cxn modelId="{98B44B92-D4F6-4097-BEFF-23B446AE7B74}" type="presOf" srcId="{8A664DD9-3C56-4C0B-9212-047C6521B131}" destId="{843715D2-C2C2-41EB-BDA3-21230FBA46DB}" srcOrd="1" destOrd="0" presId="urn:microsoft.com/office/officeart/2005/8/layout/hProcess4"/>
    <dgm:cxn modelId="{241A4F42-3815-4A3A-A31B-C5E11FFB5E6D}" type="presOf" srcId="{FB986F71-3126-4196-BD30-74AEDC39A1CA}" destId="{E18C6CF4-EDEB-4539-A36D-E0355B626199}" srcOrd="0" destOrd="0" presId="urn:microsoft.com/office/officeart/2005/8/layout/hProcess4"/>
    <dgm:cxn modelId="{1A179EA9-F98C-4CB4-B92B-EF93E00CE73E}" type="presOf" srcId="{31EE18CE-B2E5-4F5A-A002-0CBE64511906}" destId="{96015622-8A46-45CF-A72A-2856B699B374}" srcOrd="0" destOrd="0" presId="urn:microsoft.com/office/officeart/2005/8/layout/hProcess4"/>
    <dgm:cxn modelId="{24AE2099-FC03-44EE-BF96-434834692CDA}" type="presOf" srcId="{8A664DD9-3C56-4C0B-9212-047C6521B131}" destId="{69C28D3B-E083-42DF-9EA0-916CA12125A9}" srcOrd="0" destOrd="0" presId="urn:microsoft.com/office/officeart/2005/8/layout/hProcess4"/>
    <dgm:cxn modelId="{FA45DADE-266F-4B82-B02F-D2732D8D9F51}" type="presOf" srcId="{58828492-5CEF-4AFE-95CB-5D7E6A18158B}" destId="{047F5837-10E2-4FFC-A492-DB8A19EF48CA}" srcOrd="0" destOrd="0" presId="urn:microsoft.com/office/officeart/2005/8/layout/hProcess4"/>
    <dgm:cxn modelId="{402F9D43-6A91-4B87-83A0-426BC9CD76A6}" type="presOf" srcId="{0B00F5A8-A0EF-4111-9D86-004317B4F49E}" destId="{67FFE978-6FBE-4424-80BE-B9E4B4DD0695}" srcOrd="1" destOrd="1" presId="urn:microsoft.com/office/officeart/2005/8/layout/hProcess4"/>
    <dgm:cxn modelId="{4143D757-8617-4C89-8322-E3B29A1874AF}" srcId="{58828492-5CEF-4AFE-95CB-5D7E6A18158B}" destId="{68838C34-4D02-49F8-ADD7-BFA90D87B7EA}" srcOrd="1" destOrd="0" parTransId="{F2AD00AD-6A23-4C89-A107-68EF5D1F0B94}" sibTransId="{FFC4FCE7-6F2F-4F91-A74A-7C4C32A81657}"/>
    <dgm:cxn modelId="{90D5F6C6-4E25-4C59-9DF6-6E2B25A59F46}" type="presOf" srcId="{68838C34-4D02-49F8-ADD7-BFA90D87B7EA}" destId="{69C28D3B-E083-42DF-9EA0-916CA12125A9}" srcOrd="0" destOrd="1" presId="urn:microsoft.com/office/officeart/2005/8/layout/hProcess4"/>
    <dgm:cxn modelId="{109FD07B-E32E-423D-BB0C-63BF9E140395}" srcId="{58828492-5CEF-4AFE-95CB-5D7E6A18158B}" destId="{8A664DD9-3C56-4C0B-9212-047C6521B131}" srcOrd="0" destOrd="0" parTransId="{3F9B2658-4FCB-4962-A4CD-09F1DE58E0CC}" sibTransId="{BF88CA0C-7CE1-4BD3-B6B5-D6C4F52F10CB}"/>
    <dgm:cxn modelId="{A08CE81F-A93E-429F-943D-3B3662A0C042}" type="presOf" srcId="{F6D27D1B-CDCB-481F-B8FA-AB31B2A119DE}" destId="{029D1FDE-4DD7-4FA5-8C70-0C747477B66C}" srcOrd="0" destOrd="0" presId="urn:microsoft.com/office/officeart/2005/8/layout/hProcess4"/>
    <dgm:cxn modelId="{732F9AFA-01BF-4C18-A659-D951BF9FC05D}" type="presOf" srcId="{AB2E8498-CC81-452F-A895-08F3845AA347}" destId="{96015622-8A46-45CF-A72A-2856B699B374}" srcOrd="0" destOrd="1" presId="urn:microsoft.com/office/officeart/2005/8/layout/hProcess4"/>
    <dgm:cxn modelId="{FA960E78-E27E-48CC-B6AA-FC58B6991E86}" srcId="{FB986F71-3126-4196-BD30-74AEDC39A1CA}" destId="{31EE18CE-B2E5-4F5A-A002-0CBE64511906}" srcOrd="0" destOrd="0" parTransId="{A3790FBA-F8CB-436D-93AA-B576B19933A3}" sibTransId="{585C0236-AF08-4B8E-BE5D-69EFD61FCA0D}"/>
    <dgm:cxn modelId="{E95209FE-82B0-40EF-AFE6-D8CCCCEA50E1}" type="presOf" srcId="{7AEB6639-3258-49E8-8B1F-B4A9C61922BE}" destId="{DC2A0ADB-DCE3-4BF4-9952-0394865777AC}" srcOrd="0" destOrd="0" presId="urn:microsoft.com/office/officeart/2005/8/layout/hProcess4"/>
    <dgm:cxn modelId="{DBB18807-016A-436D-A520-D26E1A90C9A8}" type="presOf" srcId="{3EEE86D9-7D1B-4810-8068-B2E86D67D353}" destId="{67FFE978-6FBE-4424-80BE-B9E4B4DD0695}" srcOrd="1" destOrd="0" presId="urn:microsoft.com/office/officeart/2005/8/layout/hProcess4"/>
    <dgm:cxn modelId="{A63D53AC-541A-4D09-9620-8B1C8D7B91DE}" srcId="{0E9DE493-19D7-4EC9-97C9-5F26233F1106}" destId="{F6D27D1B-CDCB-481F-B8FA-AB31B2A119DE}" srcOrd="1" destOrd="0" parTransId="{8A7BF306-8E53-4B16-9E7E-A79AE3DF6BE2}" sibTransId="{7AEB6639-3258-49E8-8B1F-B4A9C61922BE}"/>
    <dgm:cxn modelId="{386BB1F3-BF68-40A3-887E-AE168BD49C92}" type="presOf" srcId="{31EE18CE-B2E5-4F5A-A002-0CBE64511906}" destId="{BFE859F2-A9E8-4F95-9161-8EC68F2D30C4}" srcOrd="1" destOrd="0" presId="urn:microsoft.com/office/officeart/2005/8/layout/hProcess4"/>
    <dgm:cxn modelId="{1FE4D618-724E-4829-BED3-DAA3C651B769}" type="presOf" srcId="{0B00F5A8-A0EF-4111-9D86-004317B4F49E}" destId="{E83793B4-2C5C-4D90-82FA-E5EE4745664D}" srcOrd="0" destOrd="1" presId="urn:microsoft.com/office/officeart/2005/8/layout/hProcess4"/>
    <dgm:cxn modelId="{95276BC3-D2A9-422F-9390-BED3FD8C7BB0}" type="presOf" srcId="{0E9DE493-19D7-4EC9-97C9-5F26233F1106}" destId="{3960CFF8-4383-4382-8D6D-F2A00F508E8D}" srcOrd="0" destOrd="0" presId="urn:microsoft.com/office/officeart/2005/8/layout/hProcess4"/>
    <dgm:cxn modelId="{86F910E7-C9D0-48E5-A3A3-C70127E96FC1}" srcId="{F6D27D1B-CDCB-481F-B8FA-AB31B2A119DE}" destId="{0B00F5A8-A0EF-4111-9D86-004317B4F49E}" srcOrd="1" destOrd="0" parTransId="{EC916B99-8D26-4265-B7BE-BB461C68DA5C}" sibTransId="{CE48C676-980A-4BAC-A3C8-9ABC315DAE51}"/>
    <dgm:cxn modelId="{ECE9152A-59A8-4A3A-9D34-DB38A074F636}" srcId="{0E9DE493-19D7-4EC9-97C9-5F26233F1106}" destId="{58828492-5CEF-4AFE-95CB-5D7E6A18158B}" srcOrd="2" destOrd="0" parTransId="{F664BA43-1B81-496F-A04E-CE4B4A525697}" sibTransId="{2D386477-EC66-449A-8D41-5F8A212C3D8E}"/>
    <dgm:cxn modelId="{F6358483-9E9D-48EE-AC62-4DEF7F172E4E}" srcId="{F6D27D1B-CDCB-481F-B8FA-AB31B2A119DE}" destId="{3EEE86D9-7D1B-4810-8068-B2E86D67D353}" srcOrd="0" destOrd="0" parTransId="{921BBB31-ED20-4A3B-90B5-63685965333C}" sibTransId="{2236AF99-E1DA-4676-A366-F05283C0A5C0}"/>
    <dgm:cxn modelId="{2D5B3E3B-3EE5-4072-933E-27DF5400591C}" srcId="{FB986F71-3126-4196-BD30-74AEDC39A1CA}" destId="{AB2E8498-CC81-452F-A895-08F3845AA347}" srcOrd="1" destOrd="0" parTransId="{4C65E2C8-0CBB-4D8C-AD60-6B0105C62B84}" sibTransId="{9A1F3304-AA9E-4FBC-89BA-9095C80E47C9}"/>
    <dgm:cxn modelId="{89F19664-F574-44B4-924E-3D107B743F23}" type="presParOf" srcId="{3960CFF8-4383-4382-8D6D-F2A00F508E8D}" destId="{366CFF54-5C8F-47F9-BFD8-D9AF3EADDA3E}" srcOrd="0" destOrd="0" presId="urn:microsoft.com/office/officeart/2005/8/layout/hProcess4"/>
    <dgm:cxn modelId="{75C41B37-1CBE-4C45-8C4B-850855BD27C4}" type="presParOf" srcId="{3960CFF8-4383-4382-8D6D-F2A00F508E8D}" destId="{13688FBD-4079-41FE-A6A2-B5B0F293E6BF}" srcOrd="1" destOrd="0" presId="urn:microsoft.com/office/officeart/2005/8/layout/hProcess4"/>
    <dgm:cxn modelId="{3AA8FE4E-D0FB-4F4F-9F35-7B6B4E7D5E8D}" type="presParOf" srcId="{3960CFF8-4383-4382-8D6D-F2A00F508E8D}" destId="{224851B6-C14D-49DE-883B-A13003DA4601}" srcOrd="2" destOrd="0" presId="urn:microsoft.com/office/officeart/2005/8/layout/hProcess4"/>
    <dgm:cxn modelId="{A4DAABAE-FB49-4E79-80B0-1264A8E539FF}" type="presParOf" srcId="{224851B6-C14D-49DE-883B-A13003DA4601}" destId="{1439717B-283C-48FF-AF62-1990F52B6512}" srcOrd="0" destOrd="0" presId="urn:microsoft.com/office/officeart/2005/8/layout/hProcess4"/>
    <dgm:cxn modelId="{6FFC75D9-47EB-48FF-90CD-91F117AC22B7}" type="presParOf" srcId="{1439717B-283C-48FF-AF62-1990F52B6512}" destId="{BCCE6711-D1D8-4B2C-917E-41AB5A6114A8}" srcOrd="0" destOrd="0" presId="urn:microsoft.com/office/officeart/2005/8/layout/hProcess4"/>
    <dgm:cxn modelId="{FEE85E3F-72E5-4071-8EA1-3623F81173A1}" type="presParOf" srcId="{1439717B-283C-48FF-AF62-1990F52B6512}" destId="{96015622-8A46-45CF-A72A-2856B699B374}" srcOrd="1" destOrd="0" presId="urn:microsoft.com/office/officeart/2005/8/layout/hProcess4"/>
    <dgm:cxn modelId="{AC4982ED-AD83-45D0-AD2F-455F7901AF9F}" type="presParOf" srcId="{1439717B-283C-48FF-AF62-1990F52B6512}" destId="{BFE859F2-A9E8-4F95-9161-8EC68F2D30C4}" srcOrd="2" destOrd="0" presId="urn:microsoft.com/office/officeart/2005/8/layout/hProcess4"/>
    <dgm:cxn modelId="{565E0706-6737-49AB-A631-19EA6E16791C}" type="presParOf" srcId="{1439717B-283C-48FF-AF62-1990F52B6512}" destId="{E18C6CF4-EDEB-4539-A36D-E0355B626199}" srcOrd="3" destOrd="0" presId="urn:microsoft.com/office/officeart/2005/8/layout/hProcess4"/>
    <dgm:cxn modelId="{0F8395D2-489A-4650-9E19-52FEC57A410B}" type="presParOf" srcId="{1439717B-283C-48FF-AF62-1990F52B6512}" destId="{D9FCD5E9-9E94-4534-BAB4-3DB8EB44E7D0}" srcOrd="4" destOrd="0" presId="urn:microsoft.com/office/officeart/2005/8/layout/hProcess4"/>
    <dgm:cxn modelId="{9204B803-0CC8-4F9E-AC95-C709626A9F47}" type="presParOf" srcId="{224851B6-C14D-49DE-883B-A13003DA4601}" destId="{6A63D16E-EEE6-4267-97EA-5AD7D2BC4E84}" srcOrd="1" destOrd="0" presId="urn:microsoft.com/office/officeart/2005/8/layout/hProcess4"/>
    <dgm:cxn modelId="{DF63E90D-523A-4A3D-8E96-876C4878E690}" type="presParOf" srcId="{224851B6-C14D-49DE-883B-A13003DA4601}" destId="{59BAED1E-A4FE-4FA3-8716-57917AF47F38}" srcOrd="2" destOrd="0" presId="urn:microsoft.com/office/officeart/2005/8/layout/hProcess4"/>
    <dgm:cxn modelId="{ABC2BBAC-ABC6-4828-A656-FF0E45449B5D}" type="presParOf" srcId="{59BAED1E-A4FE-4FA3-8716-57917AF47F38}" destId="{5C833856-7FAF-4B27-932C-67C7D08339F2}" srcOrd="0" destOrd="0" presId="urn:microsoft.com/office/officeart/2005/8/layout/hProcess4"/>
    <dgm:cxn modelId="{57A8C77F-8539-4ED5-8B3E-AA69AEF39063}" type="presParOf" srcId="{59BAED1E-A4FE-4FA3-8716-57917AF47F38}" destId="{E83793B4-2C5C-4D90-82FA-E5EE4745664D}" srcOrd="1" destOrd="0" presId="urn:microsoft.com/office/officeart/2005/8/layout/hProcess4"/>
    <dgm:cxn modelId="{13C487BA-883D-4A71-9789-EB655F6279D7}" type="presParOf" srcId="{59BAED1E-A4FE-4FA3-8716-57917AF47F38}" destId="{67FFE978-6FBE-4424-80BE-B9E4B4DD0695}" srcOrd="2" destOrd="0" presId="urn:microsoft.com/office/officeart/2005/8/layout/hProcess4"/>
    <dgm:cxn modelId="{9DE711C0-DAD0-490A-8F9F-84EFF58B67F2}" type="presParOf" srcId="{59BAED1E-A4FE-4FA3-8716-57917AF47F38}" destId="{029D1FDE-4DD7-4FA5-8C70-0C747477B66C}" srcOrd="3" destOrd="0" presId="urn:microsoft.com/office/officeart/2005/8/layout/hProcess4"/>
    <dgm:cxn modelId="{7E60F800-B699-4C90-AE8B-FFA3C1DBAC2A}" type="presParOf" srcId="{59BAED1E-A4FE-4FA3-8716-57917AF47F38}" destId="{C2556EF6-41FF-46C6-8829-911BFA533FFE}" srcOrd="4" destOrd="0" presId="urn:microsoft.com/office/officeart/2005/8/layout/hProcess4"/>
    <dgm:cxn modelId="{15EEC923-9DD9-45F9-B1CE-E90ADC8BB3B2}" type="presParOf" srcId="{224851B6-C14D-49DE-883B-A13003DA4601}" destId="{DC2A0ADB-DCE3-4BF4-9952-0394865777AC}" srcOrd="3" destOrd="0" presId="urn:microsoft.com/office/officeart/2005/8/layout/hProcess4"/>
    <dgm:cxn modelId="{F83CC031-B411-4234-8023-6E45E782DC1B}" type="presParOf" srcId="{224851B6-C14D-49DE-883B-A13003DA4601}" destId="{A874A3A3-A340-4ABC-99B5-7529D4415335}" srcOrd="4" destOrd="0" presId="urn:microsoft.com/office/officeart/2005/8/layout/hProcess4"/>
    <dgm:cxn modelId="{7B362966-E9AB-40B9-8761-1F07E738ED93}" type="presParOf" srcId="{A874A3A3-A340-4ABC-99B5-7529D4415335}" destId="{14032C0B-60AE-432B-A713-F993D1C4BA8F}" srcOrd="0" destOrd="0" presId="urn:microsoft.com/office/officeart/2005/8/layout/hProcess4"/>
    <dgm:cxn modelId="{7577A14F-C73F-4E1A-8760-544ED1967544}" type="presParOf" srcId="{A874A3A3-A340-4ABC-99B5-7529D4415335}" destId="{69C28D3B-E083-42DF-9EA0-916CA12125A9}" srcOrd="1" destOrd="0" presId="urn:microsoft.com/office/officeart/2005/8/layout/hProcess4"/>
    <dgm:cxn modelId="{1637F8A1-F9FA-4AC7-AA80-AC52DBF6427F}" type="presParOf" srcId="{A874A3A3-A340-4ABC-99B5-7529D4415335}" destId="{843715D2-C2C2-41EB-BDA3-21230FBA46DB}" srcOrd="2" destOrd="0" presId="urn:microsoft.com/office/officeart/2005/8/layout/hProcess4"/>
    <dgm:cxn modelId="{C3A1CE6A-C0A2-460E-AEC5-91898FCAB7C6}" type="presParOf" srcId="{A874A3A3-A340-4ABC-99B5-7529D4415335}" destId="{047F5837-10E2-4FFC-A492-DB8A19EF48CA}" srcOrd="3" destOrd="0" presId="urn:microsoft.com/office/officeart/2005/8/layout/hProcess4"/>
    <dgm:cxn modelId="{B0B35EFC-EC0D-408D-96C0-AAE23E559E96}" type="presParOf" srcId="{A874A3A3-A340-4ABC-99B5-7529D4415335}" destId="{7D6A154D-27BB-4CCE-9250-BCDD2CD5C38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15622-8A46-45CF-A72A-2856B699B374}">
      <dsp:nvSpPr>
        <dsp:cNvPr id="0" name=""/>
        <dsp:cNvSpPr/>
      </dsp:nvSpPr>
      <dsp:spPr>
        <a:xfrm>
          <a:off x="36244" y="1049273"/>
          <a:ext cx="2444561" cy="201625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1066800">
            <a:lnSpc>
              <a:spcPct val="90000"/>
            </a:lnSpc>
            <a:spcBef>
              <a:spcPct val="0"/>
            </a:spcBef>
            <a:spcAft>
              <a:spcPct val="15000"/>
            </a:spcAft>
            <a:buChar char="••"/>
          </a:pPr>
          <a:endParaRPr lang="en-US" sz="2400" kern="1200" dirty="0">
            <a:latin typeface="Times New Roman" panose="02020603050405020304" pitchFamily="18" charset="0"/>
            <a:cs typeface="Times New Roman" panose="02020603050405020304" pitchFamily="18" charset="0"/>
          </a:endParaRPr>
        </a:p>
        <a:p>
          <a:pPr marL="228600" lvl="1" indent="-228600" algn="l" defTabSz="1066800">
            <a:lnSpc>
              <a:spcPct val="90000"/>
            </a:lnSpc>
            <a:spcBef>
              <a:spcPct val="0"/>
            </a:spcBef>
            <a:spcAft>
              <a:spcPct val="15000"/>
            </a:spcAft>
            <a:buChar char="••"/>
          </a:pPr>
          <a:r>
            <a:rPr lang="en-US" sz="2400" kern="1200" dirty="0" smtClean="0">
              <a:latin typeface="Times New Roman" panose="02020603050405020304" pitchFamily="18" charset="0"/>
              <a:cs typeface="Times New Roman" panose="02020603050405020304" pitchFamily="18" charset="0"/>
            </a:rPr>
            <a:t>SQL Queries</a:t>
          </a:r>
          <a:endParaRPr lang="en-US" sz="2400" kern="1200" dirty="0">
            <a:latin typeface="Times New Roman" panose="02020603050405020304" pitchFamily="18" charset="0"/>
            <a:cs typeface="Times New Roman" panose="02020603050405020304" pitchFamily="18" charset="0"/>
          </a:endParaRPr>
        </a:p>
      </dsp:txBody>
      <dsp:txXfrm>
        <a:off x="82644" y="1095673"/>
        <a:ext cx="2351761" cy="1491398"/>
      </dsp:txXfrm>
    </dsp:sp>
    <dsp:sp modelId="{6A63D16E-EEE6-4267-97EA-5AD7D2BC4E84}">
      <dsp:nvSpPr>
        <dsp:cNvPr id="0" name=""/>
        <dsp:cNvSpPr/>
      </dsp:nvSpPr>
      <dsp:spPr>
        <a:xfrm>
          <a:off x="1394360" y="1473226"/>
          <a:ext cx="2779003" cy="2779003"/>
        </a:xfrm>
        <a:prstGeom prst="leftCircularArrow">
          <a:avLst>
            <a:gd name="adj1" fmla="val 3451"/>
            <a:gd name="adj2" fmla="val 427731"/>
            <a:gd name="adj3" fmla="val 2203242"/>
            <a:gd name="adj4" fmla="val 9024489"/>
            <a:gd name="adj5" fmla="val 4027"/>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18C6CF4-EDEB-4539-A36D-E0355B626199}">
      <dsp:nvSpPr>
        <dsp:cNvPr id="0" name=""/>
        <dsp:cNvSpPr/>
      </dsp:nvSpPr>
      <dsp:spPr>
        <a:xfrm>
          <a:off x="579480" y="2633472"/>
          <a:ext cx="2172943" cy="8641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43180" rIns="64770" bIns="43180" numCol="1" spcCol="1270" anchor="ctr" anchorCtr="0">
          <a:noAutofit/>
        </a:bodyPr>
        <a:lstStyle/>
        <a:p>
          <a:pPr lvl="0" algn="ctr" defTabSz="1511300">
            <a:lnSpc>
              <a:spcPct val="90000"/>
            </a:lnSpc>
            <a:spcBef>
              <a:spcPct val="0"/>
            </a:spcBef>
            <a:spcAft>
              <a:spcPct val="35000"/>
            </a:spcAft>
          </a:pPr>
          <a:r>
            <a:rPr lang="en-US" sz="3400" kern="1200" dirty="0">
              <a:latin typeface="Times New Roman" panose="02020603050405020304" pitchFamily="18" charset="0"/>
              <a:cs typeface="Times New Roman" panose="02020603050405020304" pitchFamily="18" charset="0"/>
            </a:rPr>
            <a:t>Step 1 Title</a:t>
          </a:r>
        </a:p>
      </dsp:txBody>
      <dsp:txXfrm>
        <a:off x="604789" y="2658781"/>
        <a:ext cx="2122325" cy="813490"/>
      </dsp:txXfrm>
    </dsp:sp>
    <dsp:sp modelId="{E83793B4-2C5C-4D90-82FA-E5EE4745664D}">
      <dsp:nvSpPr>
        <dsp:cNvPr id="0" name=""/>
        <dsp:cNvSpPr/>
      </dsp:nvSpPr>
      <dsp:spPr>
        <a:xfrm>
          <a:off x="3209147" y="1049274"/>
          <a:ext cx="2444561" cy="201625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1066800">
            <a:lnSpc>
              <a:spcPct val="90000"/>
            </a:lnSpc>
            <a:spcBef>
              <a:spcPct val="0"/>
            </a:spcBef>
            <a:spcAft>
              <a:spcPct val="15000"/>
            </a:spcAft>
            <a:buChar char="••"/>
          </a:pPr>
          <a:endParaRPr lang="en-US" sz="2400" kern="1200" dirty="0">
            <a:latin typeface="Times New Roman" panose="02020603050405020304" pitchFamily="18" charset="0"/>
            <a:cs typeface="Times New Roman" panose="02020603050405020304" pitchFamily="18" charset="0"/>
          </a:endParaRPr>
        </a:p>
        <a:p>
          <a:pPr marL="228600" lvl="1" indent="-228600" algn="l" defTabSz="1066800">
            <a:lnSpc>
              <a:spcPct val="90000"/>
            </a:lnSpc>
            <a:spcBef>
              <a:spcPct val="0"/>
            </a:spcBef>
            <a:spcAft>
              <a:spcPct val="15000"/>
            </a:spcAft>
            <a:buChar char="••"/>
          </a:pPr>
          <a:r>
            <a:rPr lang="en-US" sz="2400" kern="1200" dirty="0" smtClean="0">
              <a:latin typeface="Times New Roman" panose="02020603050405020304" pitchFamily="18" charset="0"/>
              <a:cs typeface="Times New Roman" panose="02020603050405020304" pitchFamily="18" charset="0"/>
            </a:rPr>
            <a:t>TOOL : MySQL</a:t>
          </a:r>
          <a:endParaRPr lang="en-US" sz="2400" kern="1200" dirty="0">
            <a:latin typeface="Times New Roman" panose="02020603050405020304" pitchFamily="18" charset="0"/>
            <a:cs typeface="Times New Roman" panose="02020603050405020304" pitchFamily="18" charset="0"/>
          </a:endParaRPr>
        </a:p>
      </dsp:txBody>
      <dsp:txXfrm>
        <a:off x="3255547" y="1527728"/>
        <a:ext cx="2351761" cy="1491398"/>
      </dsp:txXfrm>
    </dsp:sp>
    <dsp:sp modelId="{DC2A0ADB-DCE3-4BF4-9952-0394865777AC}">
      <dsp:nvSpPr>
        <dsp:cNvPr id="0" name=""/>
        <dsp:cNvSpPr/>
      </dsp:nvSpPr>
      <dsp:spPr>
        <a:xfrm>
          <a:off x="4540476" y="-213217"/>
          <a:ext cx="3112996" cy="3112996"/>
        </a:xfrm>
        <a:prstGeom prst="circularArrow">
          <a:avLst>
            <a:gd name="adj1" fmla="val 3081"/>
            <a:gd name="adj2" fmla="val 378504"/>
            <a:gd name="adj3" fmla="val 19469828"/>
            <a:gd name="adj4" fmla="val 12599354"/>
            <a:gd name="adj5" fmla="val 3595"/>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29D1FDE-4DD7-4FA5-8C70-0C747477B66C}">
      <dsp:nvSpPr>
        <dsp:cNvPr id="0" name=""/>
        <dsp:cNvSpPr/>
      </dsp:nvSpPr>
      <dsp:spPr>
        <a:xfrm>
          <a:off x="3752383" y="617220"/>
          <a:ext cx="2172943" cy="8641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43180" rIns="64770" bIns="43180" numCol="1" spcCol="1270" anchor="ctr" anchorCtr="0">
          <a:noAutofit/>
        </a:bodyPr>
        <a:lstStyle/>
        <a:p>
          <a:pPr lvl="0" algn="ctr" defTabSz="1511300">
            <a:lnSpc>
              <a:spcPct val="90000"/>
            </a:lnSpc>
            <a:spcBef>
              <a:spcPct val="0"/>
            </a:spcBef>
            <a:spcAft>
              <a:spcPct val="35000"/>
            </a:spcAft>
          </a:pPr>
          <a:r>
            <a:rPr lang="en-US" sz="3400" kern="1200" dirty="0">
              <a:latin typeface="Times New Roman" panose="02020603050405020304" pitchFamily="18" charset="0"/>
              <a:cs typeface="Times New Roman" panose="02020603050405020304" pitchFamily="18" charset="0"/>
            </a:rPr>
            <a:t>Step 2 Title</a:t>
          </a:r>
        </a:p>
      </dsp:txBody>
      <dsp:txXfrm>
        <a:off x="3777692" y="642529"/>
        <a:ext cx="2122325" cy="813490"/>
      </dsp:txXfrm>
    </dsp:sp>
    <dsp:sp modelId="{69C28D3B-E083-42DF-9EA0-916CA12125A9}">
      <dsp:nvSpPr>
        <dsp:cNvPr id="0" name=""/>
        <dsp:cNvSpPr/>
      </dsp:nvSpPr>
      <dsp:spPr>
        <a:xfrm>
          <a:off x="6400800" y="1066795"/>
          <a:ext cx="2444561" cy="201625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1066800">
            <a:lnSpc>
              <a:spcPct val="90000"/>
            </a:lnSpc>
            <a:spcBef>
              <a:spcPct val="0"/>
            </a:spcBef>
            <a:spcAft>
              <a:spcPct val="15000"/>
            </a:spcAft>
            <a:buChar char="••"/>
          </a:pPr>
          <a:endParaRPr lang="en-US" sz="2400" kern="1200" dirty="0">
            <a:latin typeface="Times New Roman" panose="02020603050405020304" pitchFamily="18" charset="0"/>
            <a:cs typeface="Times New Roman" panose="02020603050405020304" pitchFamily="18" charset="0"/>
          </a:endParaRPr>
        </a:p>
        <a:p>
          <a:pPr marL="228600" lvl="1" indent="-228600" algn="l" defTabSz="1066800">
            <a:lnSpc>
              <a:spcPct val="90000"/>
            </a:lnSpc>
            <a:spcBef>
              <a:spcPct val="0"/>
            </a:spcBef>
            <a:spcAft>
              <a:spcPct val="15000"/>
            </a:spcAft>
            <a:buChar char="••"/>
          </a:pPr>
          <a:r>
            <a:rPr lang="en-US" sz="2400" kern="1200" dirty="0" smtClean="0">
              <a:latin typeface="Times New Roman" panose="02020603050405020304" pitchFamily="18" charset="0"/>
              <a:cs typeface="Times New Roman" panose="02020603050405020304" pitchFamily="18" charset="0"/>
            </a:rPr>
            <a:t>Database</a:t>
          </a:r>
          <a:endParaRPr lang="en-US" sz="2400" kern="1200" dirty="0">
            <a:latin typeface="Times New Roman" panose="02020603050405020304" pitchFamily="18" charset="0"/>
            <a:cs typeface="Times New Roman" panose="02020603050405020304" pitchFamily="18" charset="0"/>
          </a:endParaRPr>
        </a:p>
      </dsp:txBody>
      <dsp:txXfrm>
        <a:off x="6447200" y="1113195"/>
        <a:ext cx="2351761" cy="1491398"/>
      </dsp:txXfrm>
    </dsp:sp>
    <dsp:sp modelId="{047F5837-10E2-4FFC-A492-DB8A19EF48CA}">
      <dsp:nvSpPr>
        <dsp:cNvPr id="0" name=""/>
        <dsp:cNvSpPr/>
      </dsp:nvSpPr>
      <dsp:spPr>
        <a:xfrm>
          <a:off x="6925286" y="2633472"/>
          <a:ext cx="2172943" cy="8641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43180" rIns="64770" bIns="43180" numCol="1" spcCol="1270" anchor="ctr" anchorCtr="0">
          <a:noAutofit/>
        </a:bodyPr>
        <a:lstStyle/>
        <a:p>
          <a:pPr lvl="0" algn="ctr" defTabSz="1511300">
            <a:lnSpc>
              <a:spcPct val="90000"/>
            </a:lnSpc>
            <a:spcBef>
              <a:spcPct val="0"/>
            </a:spcBef>
            <a:spcAft>
              <a:spcPct val="35000"/>
            </a:spcAft>
          </a:pPr>
          <a:r>
            <a:rPr lang="en-US" sz="3400" kern="1200" dirty="0">
              <a:latin typeface="Times New Roman" panose="02020603050405020304" pitchFamily="18" charset="0"/>
              <a:cs typeface="Times New Roman" panose="02020603050405020304" pitchFamily="18" charset="0"/>
            </a:rPr>
            <a:t>Step 3 Title</a:t>
          </a:r>
        </a:p>
      </dsp:txBody>
      <dsp:txXfrm>
        <a:off x="6950595" y="2658781"/>
        <a:ext cx="2122325" cy="81349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3/8/2024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3/8/2024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3/8/2024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3/8/2024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3/8/2024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3/8/2024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3/8/2024</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3/8/2024</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3/8/2024</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3/8/2024</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3/8/2024</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3/8/2024</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3/8/2024</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76243" y="2625580"/>
            <a:ext cx="10094969" cy="830997"/>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48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DECODING GAMING BEHAVIOR</a:t>
            </a:r>
            <a:endParaRPr lang="en-US" sz="4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Rectangle 4"/>
          <p:cNvSpPr/>
          <p:nvPr/>
        </p:nvSpPr>
        <p:spPr>
          <a:xfrm>
            <a:off x="9447212" y="5824954"/>
            <a:ext cx="1811714" cy="36933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spAutoFit/>
          </a:bodyPr>
          <a:lstStyle/>
          <a:p>
            <a:r>
              <a:rPr lang="en-US" b="1" dirty="0" smtClean="0">
                <a:latin typeface="Times New Roman" panose="02020603050405020304" pitchFamily="18" charset="0"/>
                <a:cs typeface="Times New Roman" panose="02020603050405020304" pitchFamily="18" charset="0"/>
              </a:rPr>
              <a:t>BY: DHIVYA</a:t>
            </a:r>
            <a:r>
              <a:rPr lang="en-US" b="1" dirty="0">
                <a:latin typeface="Times New Roman" panose="02020603050405020304" pitchFamily="18" charset="0"/>
                <a:cs typeface="Times New Roman" panose="02020603050405020304" pitchFamily="18" charset="0"/>
              </a:rPr>
              <a:t>. V</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3212" y="457200"/>
            <a:ext cx="12038013" cy="830997"/>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5. Find `P_ID` and </a:t>
            </a:r>
            <a:r>
              <a:rPr lang="en-US" sz="2400" b="1" dirty="0" err="1">
                <a:latin typeface="Times New Roman" panose="02020603050405020304" pitchFamily="18" charset="0"/>
                <a:cs typeface="Times New Roman" panose="02020603050405020304" pitchFamily="18" charset="0"/>
              </a:rPr>
              <a:t>levelwise</a:t>
            </a:r>
            <a:r>
              <a:rPr lang="en-US" sz="2400" b="1" dirty="0">
                <a:latin typeface="Times New Roman" panose="02020603050405020304" pitchFamily="18" charset="0"/>
                <a:cs typeface="Times New Roman" panose="02020603050405020304" pitchFamily="18" charset="0"/>
              </a:rPr>
              <a:t> sum of `</a:t>
            </a:r>
            <a:r>
              <a:rPr lang="en-US" sz="2400" b="1" dirty="0" err="1">
                <a:latin typeface="Times New Roman" panose="02020603050405020304" pitchFamily="18" charset="0"/>
                <a:cs typeface="Times New Roman" panose="02020603050405020304" pitchFamily="18" charset="0"/>
              </a:rPr>
              <a:t>kill_counts</a:t>
            </a:r>
            <a:r>
              <a:rPr lang="en-US" sz="2400" b="1" dirty="0">
                <a:latin typeface="Times New Roman" panose="02020603050405020304" pitchFamily="18" charset="0"/>
                <a:cs typeface="Times New Roman" panose="02020603050405020304" pitchFamily="18" charset="0"/>
              </a:rPr>
              <a:t>` where `</a:t>
            </a:r>
            <a:r>
              <a:rPr lang="en-US" sz="2400" b="1" dirty="0" err="1">
                <a:latin typeface="Times New Roman" panose="02020603050405020304" pitchFamily="18" charset="0"/>
                <a:cs typeface="Times New Roman" panose="02020603050405020304" pitchFamily="18" charset="0"/>
              </a:rPr>
              <a:t>kill_count</a:t>
            </a:r>
            <a:r>
              <a:rPr lang="en-US" sz="2400" b="1" dirty="0">
                <a:latin typeface="Times New Roman" panose="02020603050405020304" pitchFamily="18" charset="0"/>
                <a:cs typeface="Times New Roman" panose="02020603050405020304" pitchFamily="18" charset="0"/>
              </a:rPr>
              <a:t>` is greater than the</a:t>
            </a:r>
          </a:p>
          <a:p>
            <a:r>
              <a:rPr lang="en-US" sz="2400" b="1" dirty="0">
                <a:latin typeface="Times New Roman" panose="02020603050405020304" pitchFamily="18" charset="0"/>
                <a:cs typeface="Times New Roman" panose="02020603050405020304" pitchFamily="18" charset="0"/>
              </a:rPr>
              <a:t>average kill count for Medium difficulty.</a:t>
            </a:r>
          </a:p>
        </p:txBody>
      </p:sp>
      <p:sp>
        <p:nvSpPr>
          <p:cNvPr id="5" name="Rectangle 4"/>
          <p:cNvSpPr/>
          <p:nvPr/>
        </p:nvSpPr>
        <p:spPr>
          <a:xfrm>
            <a:off x="328454" y="1686526"/>
            <a:ext cx="8254285" cy="1200329"/>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SELECT     </a:t>
            </a:r>
            <a:r>
              <a:rPr lang="en-US" dirty="0" err="1">
                <a:latin typeface="Calibri" panose="020F0502020204030204" pitchFamily="34" charset="0"/>
                <a:cs typeface="Calibri" panose="020F0502020204030204" pitchFamily="34" charset="0"/>
              </a:rPr>
              <a:t>ld.P_ID</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ld.Level</a:t>
            </a:r>
            <a:r>
              <a:rPr lang="en-US" dirty="0">
                <a:latin typeface="Calibri" panose="020F0502020204030204" pitchFamily="34" charset="0"/>
                <a:cs typeface="Calibri" panose="020F0502020204030204" pitchFamily="34" charset="0"/>
              </a:rPr>
              <a:t>,    SUM(</a:t>
            </a:r>
            <a:r>
              <a:rPr lang="en-US" dirty="0" err="1">
                <a:latin typeface="Calibri" panose="020F0502020204030204" pitchFamily="34" charset="0"/>
                <a:cs typeface="Calibri" panose="020F0502020204030204" pitchFamily="34" charset="0"/>
              </a:rPr>
              <a:t>ld.Kill_Count</a:t>
            </a:r>
            <a:r>
              <a:rPr lang="en-US" dirty="0">
                <a:latin typeface="Calibri" panose="020F0502020204030204" pitchFamily="34" charset="0"/>
                <a:cs typeface="Calibri" panose="020F0502020204030204" pitchFamily="34" charset="0"/>
              </a:rPr>
              <a:t>) AS </a:t>
            </a:r>
            <a:r>
              <a:rPr lang="en-US" dirty="0" err="1" smtClean="0">
                <a:latin typeface="Calibri" panose="020F0502020204030204" pitchFamily="34" charset="0"/>
                <a:cs typeface="Calibri" panose="020F0502020204030204" pitchFamily="34" charset="0"/>
              </a:rPr>
              <a:t>Levelwise_Sum_of_Kill_Counts</a:t>
            </a:r>
            <a:r>
              <a:rPr lang="en-US" dirty="0" smtClean="0">
                <a:latin typeface="Calibri" panose="020F0502020204030204" pitchFamily="34" charset="0"/>
                <a:cs typeface="Calibri" panose="020F0502020204030204" pitchFamily="34" charset="0"/>
              </a:rPr>
              <a:t> </a:t>
            </a:r>
          </a:p>
          <a:p>
            <a:r>
              <a:rPr lang="en-US" dirty="0" smtClean="0">
                <a:latin typeface="Calibri" panose="020F0502020204030204" pitchFamily="34" charset="0"/>
                <a:cs typeface="Calibri" panose="020F0502020204030204" pitchFamily="34" charset="0"/>
              </a:rPr>
              <a:t>FROM     </a:t>
            </a:r>
            <a:r>
              <a:rPr lang="en-US" dirty="0" err="1">
                <a:latin typeface="Calibri" panose="020F0502020204030204" pitchFamily="34" charset="0"/>
                <a:cs typeface="Calibri" panose="020F0502020204030204" pitchFamily="34" charset="0"/>
              </a:rPr>
              <a:t>level_details</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ld</a:t>
            </a:r>
            <a:r>
              <a:rPr lang="en-US" dirty="0" smtClean="0">
                <a:latin typeface="Calibri" panose="020F0502020204030204" pitchFamily="34" charset="0"/>
                <a:cs typeface="Calibri" panose="020F0502020204030204" pitchFamily="34" charset="0"/>
              </a:rPr>
              <a:t> WHERE     </a:t>
            </a:r>
            <a:r>
              <a:rPr lang="en-US" dirty="0" err="1">
                <a:latin typeface="Calibri" panose="020F0502020204030204" pitchFamily="34" charset="0"/>
                <a:cs typeface="Calibri" panose="020F0502020204030204" pitchFamily="34" charset="0"/>
              </a:rPr>
              <a:t>ld.Kill_Count</a:t>
            </a:r>
            <a:r>
              <a:rPr lang="en-US" dirty="0">
                <a:latin typeface="Calibri" panose="020F0502020204030204" pitchFamily="34" charset="0"/>
                <a:cs typeface="Calibri" panose="020F0502020204030204" pitchFamily="34" charset="0"/>
              </a:rPr>
              <a:t> &gt; (        SELECT  </a:t>
            </a:r>
            <a:r>
              <a:rPr lang="en-US" dirty="0" smtClean="0">
                <a:latin typeface="Calibri" panose="020F0502020204030204" pitchFamily="34" charset="0"/>
                <a:cs typeface="Calibri" panose="020F0502020204030204" pitchFamily="34" charset="0"/>
              </a:rPr>
              <a:t>AVG(ld2.Kill_Count</a:t>
            </a:r>
            <a:r>
              <a:rPr lang="en-US" dirty="0">
                <a:latin typeface="Calibri" panose="020F0502020204030204" pitchFamily="34" charset="0"/>
                <a:cs typeface="Calibri" panose="020F0502020204030204" pitchFamily="34" charset="0"/>
              </a:rPr>
              <a:t>)        FROM    </a:t>
            </a:r>
            <a:r>
              <a:rPr lang="en-US" dirty="0" err="1" smtClean="0">
                <a:latin typeface="Calibri" panose="020F0502020204030204" pitchFamily="34" charset="0"/>
                <a:cs typeface="Calibri" panose="020F0502020204030204" pitchFamily="34" charset="0"/>
              </a:rPr>
              <a:t>level_details</a:t>
            </a: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ld2 </a:t>
            </a:r>
            <a:r>
              <a:rPr lang="en-US" dirty="0" smtClean="0">
                <a:latin typeface="Calibri" panose="020F0502020204030204" pitchFamily="34" charset="0"/>
                <a:cs typeface="Calibri" panose="020F0502020204030204" pitchFamily="34" charset="0"/>
              </a:rPr>
              <a:t>WHERE  </a:t>
            </a:r>
            <a:r>
              <a:rPr lang="en-US" dirty="0">
                <a:latin typeface="Calibri" panose="020F0502020204030204" pitchFamily="34" charset="0"/>
                <a:cs typeface="Calibri" panose="020F0502020204030204" pitchFamily="34" charset="0"/>
              </a:rPr>
              <a:t>ld2.Difficulty = 'Medium' </a:t>
            </a:r>
            <a:r>
              <a:rPr lang="en-US" dirty="0" smtClean="0">
                <a:latin typeface="Calibri" panose="020F0502020204030204" pitchFamily="34" charset="0"/>
                <a:cs typeface="Calibri" panose="020F0502020204030204" pitchFamily="34" charset="0"/>
              </a:rPr>
              <a:t>)</a:t>
            </a:r>
          </a:p>
          <a:p>
            <a:r>
              <a:rPr lang="en-US" dirty="0" smtClean="0">
                <a:latin typeface="Calibri" panose="020F0502020204030204" pitchFamily="34" charset="0"/>
                <a:cs typeface="Calibri" panose="020F0502020204030204" pitchFamily="34" charset="0"/>
              </a:rPr>
              <a:t>GROUP </a:t>
            </a:r>
            <a:r>
              <a:rPr lang="en-US" dirty="0">
                <a:latin typeface="Calibri" panose="020F0502020204030204" pitchFamily="34" charset="0"/>
                <a:cs typeface="Calibri" panose="020F0502020204030204" pitchFamily="34" charset="0"/>
              </a:rPr>
              <a:t>BY     </a:t>
            </a:r>
            <a:r>
              <a:rPr lang="en-US" dirty="0" err="1">
                <a:latin typeface="Calibri" panose="020F0502020204030204" pitchFamily="34" charset="0"/>
                <a:cs typeface="Calibri" panose="020F0502020204030204" pitchFamily="34" charset="0"/>
              </a:rPr>
              <a:t>ld.P_ID</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ld.Level</a:t>
            </a:r>
            <a:r>
              <a:rPr lang="en-US" dirty="0">
                <a:latin typeface="Calibri" panose="020F0502020204030204" pitchFamily="34" charset="0"/>
                <a:cs typeface="Calibri" panose="020F0502020204030204" pitchFamily="34" charset="0"/>
              </a:rPr>
              <a:t>;</a:t>
            </a:r>
          </a:p>
        </p:txBody>
      </p:sp>
      <p:sp>
        <p:nvSpPr>
          <p:cNvPr id="7" name="Rectangle 6"/>
          <p:cNvSpPr/>
          <p:nvPr/>
        </p:nvSpPr>
        <p:spPr>
          <a:xfrm>
            <a:off x="285525" y="3336701"/>
            <a:ext cx="12038013" cy="830997"/>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6. Find `Level` and its corresponding `</a:t>
            </a:r>
            <a:r>
              <a:rPr lang="en-US" sz="2400" b="1" dirty="0" err="1">
                <a:latin typeface="Times New Roman" panose="02020603050405020304" pitchFamily="18" charset="0"/>
                <a:cs typeface="Times New Roman" panose="02020603050405020304" pitchFamily="18" charset="0"/>
              </a:rPr>
              <a:t>Level_code`wise</a:t>
            </a:r>
            <a:r>
              <a:rPr lang="en-US" sz="2400" b="1" dirty="0">
                <a:latin typeface="Times New Roman" panose="02020603050405020304" pitchFamily="18" charset="0"/>
                <a:cs typeface="Times New Roman" panose="02020603050405020304" pitchFamily="18" charset="0"/>
              </a:rPr>
              <a:t> sum of lives earned, excluding </a:t>
            </a:r>
            <a:r>
              <a:rPr lang="en-US" sz="2400" b="1" dirty="0" smtClean="0">
                <a:latin typeface="Times New Roman" panose="02020603050405020304" pitchFamily="18" charset="0"/>
                <a:cs typeface="Times New Roman" panose="02020603050405020304" pitchFamily="18" charset="0"/>
              </a:rPr>
              <a:t>Level 0</a:t>
            </a:r>
            <a:r>
              <a:rPr lang="en-US" sz="2400" b="1" dirty="0">
                <a:latin typeface="Times New Roman" panose="02020603050405020304" pitchFamily="18" charset="0"/>
                <a:cs typeface="Times New Roman" panose="02020603050405020304" pitchFamily="18" charset="0"/>
              </a:rPr>
              <a:t>. Arrange in ascending order of level.</a:t>
            </a:r>
          </a:p>
        </p:txBody>
      </p:sp>
      <p:sp>
        <p:nvSpPr>
          <p:cNvPr id="8" name="Rectangle 7"/>
          <p:cNvSpPr/>
          <p:nvPr/>
        </p:nvSpPr>
        <p:spPr>
          <a:xfrm>
            <a:off x="337039" y="4646403"/>
            <a:ext cx="6907370" cy="1200329"/>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SELECT  </a:t>
            </a:r>
            <a:r>
              <a:rPr lang="en-US" dirty="0" err="1" smtClean="0">
                <a:latin typeface="Calibri" panose="020F0502020204030204" pitchFamily="34" charset="0"/>
                <a:cs typeface="Calibri" panose="020F0502020204030204" pitchFamily="34" charset="0"/>
              </a:rPr>
              <a:t>ld.Level</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pd.L1_Code AS </a:t>
            </a:r>
            <a:r>
              <a:rPr lang="en-US" dirty="0" err="1">
                <a:latin typeface="Calibri" panose="020F0502020204030204" pitchFamily="34" charset="0"/>
                <a:cs typeface="Calibri" panose="020F0502020204030204" pitchFamily="34" charset="0"/>
              </a:rPr>
              <a:t>Level_Code</a:t>
            </a:r>
            <a:r>
              <a:rPr lang="en-US" dirty="0">
                <a:latin typeface="Calibri" panose="020F0502020204030204" pitchFamily="34" charset="0"/>
                <a:cs typeface="Calibri" panose="020F0502020204030204" pitchFamily="34" charset="0"/>
              </a:rPr>
              <a:t>,    SUM(</a:t>
            </a:r>
            <a:r>
              <a:rPr lang="en-US" dirty="0" err="1">
                <a:latin typeface="Calibri" panose="020F0502020204030204" pitchFamily="34" charset="0"/>
                <a:cs typeface="Calibri" panose="020F0502020204030204" pitchFamily="34" charset="0"/>
              </a:rPr>
              <a:t>ld.Lives_Earned</a:t>
            </a:r>
            <a:r>
              <a:rPr lang="en-US" dirty="0">
                <a:latin typeface="Calibri" panose="020F0502020204030204" pitchFamily="34" charset="0"/>
                <a:cs typeface="Calibri" panose="020F0502020204030204" pitchFamily="34" charset="0"/>
              </a:rPr>
              <a:t>) AS </a:t>
            </a:r>
            <a:r>
              <a:rPr lang="en-US" dirty="0" err="1" smtClean="0">
                <a:latin typeface="Calibri" panose="020F0502020204030204" pitchFamily="34" charset="0"/>
                <a:cs typeface="Calibri" panose="020F0502020204030204" pitchFamily="34" charset="0"/>
              </a:rPr>
              <a:t>Total_Lives_Earned</a:t>
            </a:r>
            <a:r>
              <a:rPr lang="en-US" dirty="0" smtClean="0">
                <a:latin typeface="Calibri" panose="020F0502020204030204" pitchFamily="34" charset="0"/>
                <a:cs typeface="Calibri" panose="020F0502020204030204" pitchFamily="34" charset="0"/>
              </a:rPr>
              <a:t> FROM </a:t>
            </a:r>
            <a:r>
              <a:rPr lang="en-US" dirty="0" err="1" smtClean="0">
                <a:latin typeface="Calibri" panose="020F0502020204030204" pitchFamily="34" charset="0"/>
                <a:cs typeface="Calibri" panose="020F0502020204030204" pitchFamily="34" charset="0"/>
              </a:rPr>
              <a:t>level_details</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ld</a:t>
            </a:r>
            <a:r>
              <a:rPr lang="en-US" dirty="0" smtClean="0">
                <a:latin typeface="Calibri" panose="020F0502020204030204" pitchFamily="34" charset="0"/>
                <a:cs typeface="Calibri" panose="020F0502020204030204" pitchFamily="34" charset="0"/>
              </a:rPr>
              <a:t> JOIN </a:t>
            </a:r>
            <a:r>
              <a:rPr lang="en-US" dirty="0" err="1">
                <a:latin typeface="Calibri" panose="020F0502020204030204" pitchFamily="34" charset="0"/>
                <a:cs typeface="Calibri" panose="020F0502020204030204" pitchFamily="34" charset="0"/>
              </a:rPr>
              <a:t>player_details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pd</a:t>
            </a:r>
            <a:r>
              <a:rPr lang="en-US" dirty="0">
                <a:latin typeface="Calibri" panose="020F0502020204030204" pitchFamily="34" charset="0"/>
                <a:cs typeface="Calibri" panose="020F0502020204030204" pitchFamily="34" charset="0"/>
              </a:rPr>
              <a:t> ON </a:t>
            </a:r>
            <a:r>
              <a:rPr lang="en-US" dirty="0" err="1">
                <a:latin typeface="Calibri" panose="020F0502020204030204" pitchFamily="34" charset="0"/>
                <a:cs typeface="Calibri" panose="020F0502020204030204" pitchFamily="34" charset="0"/>
              </a:rPr>
              <a:t>ld.P_ID</a:t>
            </a:r>
            <a:r>
              <a:rPr lang="en-US" dirty="0">
                <a:latin typeface="Calibri" panose="020F0502020204030204" pitchFamily="34" charset="0"/>
                <a:cs typeface="Calibri" panose="020F0502020204030204" pitchFamily="34" charset="0"/>
              </a:rPr>
              <a:t> = </a:t>
            </a:r>
            <a:r>
              <a:rPr lang="en-US" dirty="0" err="1" smtClean="0">
                <a:latin typeface="Calibri" panose="020F0502020204030204" pitchFamily="34" charset="0"/>
                <a:cs typeface="Calibri" panose="020F0502020204030204" pitchFamily="34" charset="0"/>
              </a:rPr>
              <a:t>pd.P_ID</a:t>
            </a:r>
            <a:r>
              <a:rPr lang="en-US" dirty="0" smtClean="0">
                <a:latin typeface="Calibri" panose="020F0502020204030204" pitchFamily="34" charset="0"/>
                <a:cs typeface="Calibri" panose="020F0502020204030204" pitchFamily="34" charset="0"/>
              </a:rPr>
              <a:t> WHERE </a:t>
            </a:r>
            <a:r>
              <a:rPr lang="en-US" dirty="0" err="1">
                <a:latin typeface="Calibri" panose="020F0502020204030204" pitchFamily="34" charset="0"/>
                <a:cs typeface="Calibri" panose="020F0502020204030204" pitchFamily="34" charset="0"/>
              </a:rPr>
              <a:t>ld.Level</a:t>
            </a:r>
            <a:r>
              <a:rPr lang="en-US" dirty="0">
                <a:latin typeface="Calibri" panose="020F0502020204030204" pitchFamily="34" charset="0"/>
                <a:cs typeface="Calibri" panose="020F0502020204030204" pitchFamily="34" charset="0"/>
              </a:rPr>
              <a:t> &gt; </a:t>
            </a:r>
            <a:r>
              <a:rPr lang="en-US" dirty="0" smtClean="0">
                <a:latin typeface="Calibri" panose="020F0502020204030204" pitchFamily="34" charset="0"/>
                <a:cs typeface="Calibri" panose="020F0502020204030204" pitchFamily="34" charset="0"/>
              </a:rPr>
              <a:t>0 GROUP BY </a:t>
            </a:r>
            <a:r>
              <a:rPr lang="en-US" dirty="0" err="1">
                <a:latin typeface="Calibri" panose="020F0502020204030204" pitchFamily="34" charset="0"/>
                <a:cs typeface="Calibri" panose="020F0502020204030204" pitchFamily="34" charset="0"/>
              </a:rPr>
              <a:t>ld.Level</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pd.L1_Code ORDER </a:t>
            </a:r>
            <a:r>
              <a:rPr lang="en-US" dirty="0">
                <a:latin typeface="Calibri" panose="020F0502020204030204" pitchFamily="34" charset="0"/>
                <a:cs typeface="Calibri" panose="020F0502020204030204" pitchFamily="34" charset="0"/>
              </a:rPr>
              <a:t>BY </a:t>
            </a:r>
            <a:r>
              <a:rPr lang="en-US" dirty="0" err="1" smtClean="0">
                <a:latin typeface="Calibri" panose="020F0502020204030204" pitchFamily="34" charset="0"/>
                <a:cs typeface="Calibri" panose="020F0502020204030204" pitchFamily="34" charset="0"/>
              </a:rPr>
              <a:t>ld.Level</a:t>
            </a: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ASC;</a:t>
            </a:r>
          </a:p>
        </p:txBody>
      </p:sp>
      <p:pic>
        <p:nvPicPr>
          <p:cNvPr id="2" name="Picture 1"/>
          <p:cNvPicPr>
            <a:picLocks noChangeAspect="1"/>
          </p:cNvPicPr>
          <p:nvPr/>
        </p:nvPicPr>
        <p:blipFill rotWithShape="1">
          <a:blip r:embed="rId2"/>
          <a:srcRect l="15004" t="59825" r="59364" b="9676"/>
          <a:stretch/>
        </p:blipFill>
        <p:spPr>
          <a:xfrm>
            <a:off x="8555393" y="1128594"/>
            <a:ext cx="3124201" cy="1981200"/>
          </a:xfrm>
          <a:prstGeom prst="rect">
            <a:avLst/>
          </a:prstGeom>
        </p:spPr>
      </p:pic>
      <p:pic>
        <p:nvPicPr>
          <p:cNvPr id="3" name="Picture 2"/>
          <p:cNvPicPr>
            <a:picLocks noChangeAspect="1"/>
          </p:cNvPicPr>
          <p:nvPr/>
        </p:nvPicPr>
        <p:blipFill rotWithShape="1">
          <a:blip r:embed="rId3"/>
          <a:srcRect l="15616" t="59384" r="63754" b="19501"/>
          <a:stretch/>
        </p:blipFill>
        <p:spPr>
          <a:xfrm>
            <a:off x="8547902" y="4560767"/>
            <a:ext cx="2514600" cy="1371600"/>
          </a:xfrm>
          <a:prstGeom prst="rect">
            <a:avLst/>
          </a:prstGeom>
        </p:spPr>
      </p:pic>
    </p:spTree>
    <p:extLst>
      <p:ext uri="{BB962C8B-B14F-4D97-AF65-F5344CB8AC3E}">
        <p14:creationId xmlns:p14="http://schemas.microsoft.com/office/powerpoint/2010/main" val="271387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3212" y="457200"/>
            <a:ext cx="12038013" cy="830997"/>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7. Find the top 3 scores based on each `</a:t>
            </a:r>
            <a:r>
              <a:rPr lang="en-US" sz="2400" b="1" dirty="0" err="1">
                <a:latin typeface="Times New Roman" panose="02020603050405020304" pitchFamily="18" charset="0"/>
                <a:cs typeface="Times New Roman" panose="02020603050405020304" pitchFamily="18" charset="0"/>
              </a:rPr>
              <a:t>Dev_ID</a:t>
            </a:r>
            <a:r>
              <a:rPr lang="en-US" sz="2400" b="1" dirty="0">
                <a:latin typeface="Times New Roman" panose="02020603050405020304" pitchFamily="18" charset="0"/>
                <a:cs typeface="Times New Roman" panose="02020603050405020304" pitchFamily="18" charset="0"/>
              </a:rPr>
              <a:t>` and rank them in increasing order using</a:t>
            </a:r>
          </a:p>
          <a:p>
            <a:r>
              <a:rPr lang="en-US" sz="2400" b="1" dirty="0">
                <a:latin typeface="Times New Roman" panose="02020603050405020304" pitchFamily="18" charset="0"/>
                <a:cs typeface="Times New Roman" panose="02020603050405020304" pitchFamily="18" charset="0"/>
              </a:rPr>
              <a:t>`</a:t>
            </a:r>
            <a:r>
              <a:rPr lang="en-US" sz="2400" b="1" dirty="0" err="1">
                <a:latin typeface="Times New Roman" panose="02020603050405020304" pitchFamily="18" charset="0"/>
                <a:cs typeface="Times New Roman" panose="02020603050405020304" pitchFamily="18" charset="0"/>
              </a:rPr>
              <a:t>Row_Number</a:t>
            </a:r>
            <a:r>
              <a:rPr lang="en-US" sz="2400" b="1" dirty="0">
                <a:latin typeface="Times New Roman" panose="02020603050405020304" pitchFamily="18" charset="0"/>
                <a:cs typeface="Times New Roman" panose="02020603050405020304" pitchFamily="18" charset="0"/>
              </a:rPr>
              <a:t>`. Display the difficulty as well.</a:t>
            </a:r>
          </a:p>
        </p:txBody>
      </p:sp>
      <p:sp>
        <p:nvSpPr>
          <p:cNvPr id="5" name="Rectangle 4"/>
          <p:cNvSpPr/>
          <p:nvPr/>
        </p:nvSpPr>
        <p:spPr>
          <a:xfrm>
            <a:off x="357989" y="1619071"/>
            <a:ext cx="7770812" cy="1200329"/>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WITH </a:t>
            </a:r>
            <a:r>
              <a:rPr lang="en-US" dirty="0" err="1">
                <a:latin typeface="Calibri" panose="020F0502020204030204" pitchFamily="34" charset="0"/>
                <a:cs typeface="Calibri" panose="020F0502020204030204" pitchFamily="34" charset="0"/>
              </a:rPr>
              <a:t>RankedScores</a:t>
            </a:r>
            <a:r>
              <a:rPr lang="en-US" dirty="0">
                <a:latin typeface="Calibri" panose="020F0502020204030204" pitchFamily="34" charset="0"/>
                <a:cs typeface="Calibri" panose="020F0502020204030204" pitchFamily="34" charset="0"/>
              </a:rPr>
              <a:t> AS </a:t>
            </a:r>
            <a:r>
              <a:rPr lang="en-US" dirty="0" smtClean="0">
                <a:latin typeface="Calibri" panose="020F0502020204030204" pitchFamily="34" charset="0"/>
                <a:cs typeface="Calibri" panose="020F0502020204030204" pitchFamily="34" charset="0"/>
              </a:rPr>
              <a:t>(SELECT  </a:t>
            </a:r>
            <a:r>
              <a:rPr lang="en-US" dirty="0" err="1" smtClean="0">
                <a:latin typeface="Calibri" panose="020F0502020204030204" pitchFamily="34" charset="0"/>
                <a:cs typeface="Calibri" panose="020F0502020204030204" pitchFamily="34" charset="0"/>
              </a:rPr>
              <a:t>ld.P_ID</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ld.Dev_ID</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ld.Score</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ld.Difficulty</a:t>
            </a:r>
            <a:r>
              <a:rPr lang="en-US" dirty="0">
                <a:latin typeface="Calibri" panose="020F0502020204030204" pitchFamily="34" charset="0"/>
                <a:cs typeface="Calibri" panose="020F0502020204030204" pitchFamily="34" charset="0"/>
              </a:rPr>
              <a:t>,        ROW_NUMBER() OVER (PARTITION BY </a:t>
            </a:r>
            <a:r>
              <a:rPr lang="en-US" dirty="0" err="1">
                <a:latin typeface="Calibri" panose="020F0502020204030204" pitchFamily="34" charset="0"/>
                <a:cs typeface="Calibri" panose="020F0502020204030204" pitchFamily="34" charset="0"/>
              </a:rPr>
              <a:t>ld.Dev_ID</a:t>
            </a:r>
            <a:r>
              <a:rPr lang="en-US" dirty="0">
                <a:latin typeface="Calibri" panose="020F0502020204030204" pitchFamily="34" charset="0"/>
                <a:cs typeface="Calibri" panose="020F0502020204030204" pitchFamily="34" charset="0"/>
              </a:rPr>
              <a:t> ORDER BY </a:t>
            </a:r>
            <a:r>
              <a:rPr lang="en-US" dirty="0" err="1">
                <a:latin typeface="Calibri" panose="020F0502020204030204" pitchFamily="34" charset="0"/>
                <a:cs typeface="Calibri" panose="020F0502020204030204" pitchFamily="34" charset="0"/>
              </a:rPr>
              <a:t>ld.Score</a:t>
            </a:r>
            <a:r>
              <a:rPr lang="en-US" dirty="0">
                <a:latin typeface="Calibri" panose="020F0502020204030204" pitchFamily="34" charset="0"/>
                <a:cs typeface="Calibri" panose="020F0502020204030204" pitchFamily="34" charset="0"/>
              </a:rPr>
              <a:t> ASC) AS </a:t>
            </a:r>
            <a:r>
              <a:rPr lang="en-US" dirty="0" err="1">
                <a:latin typeface="Calibri" panose="020F0502020204030204" pitchFamily="34" charset="0"/>
                <a:cs typeface="Calibri" panose="020F0502020204030204" pitchFamily="34" charset="0"/>
              </a:rPr>
              <a:t>ScoreRank</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FROM </a:t>
            </a:r>
            <a:r>
              <a:rPr lang="en-US" dirty="0" err="1" smtClean="0">
                <a:latin typeface="Calibri" panose="020F0502020204030204" pitchFamily="34" charset="0"/>
                <a:cs typeface="Calibri" panose="020F0502020204030204" pitchFamily="34" charset="0"/>
              </a:rPr>
              <a:t>level_details</a:t>
            </a:r>
            <a:r>
              <a:rPr lang="en-US" dirty="0" smtClean="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ld</a:t>
            </a:r>
            <a:r>
              <a:rPr lang="en-US" dirty="0" smtClean="0">
                <a:latin typeface="Calibri" panose="020F0502020204030204" pitchFamily="34" charset="0"/>
                <a:cs typeface="Calibri" panose="020F0502020204030204" pitchFamily="34" charset="0"/>
              </a:rPr>
              <a:t>) SELECT </a:t>
            </a:r>
            <a:r>
              <a:rPr lang="en-US" dirty="0" err="1" smtClean="0">
                <a:latin typeface="Calibri" panose="020F0502020204030204" pitchFamily="34" charset="0"/>
                <a:cs typeface="Calibri" panose="020F0502020204030204" pitchFamily="34" charset="0"/>
              </a:rPr>
              <a:t>Dev_ID</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Score</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Difficulty </a:t>
            </a:r>
          </a:p>
          <a:p>
            <a:r>
              <a:rPr lang="en-US" dirty="0" smtClean="0">
                <a:latin typeface="Calibri" panose="020F0502020204030204" pitchFamily="34" charset="0"/>
                <a:cs typeface="Calibri" panose="020F0502020204030204" pitchFamily="34" charset="0"/>
              </a:rPr>
              <a:t>FROM     </a:t>
            </a:r>
            <a:r>
              <a:rPr lang="en-US" dirty="0" err="1" smtClean="0">
                <a:latin typeface="Calibri" panose="020F0502020204030204" pitchFamily="34" charset="0"/>
                <a:cs typeface="Calibri" panose="020F0502020204030204" pitchFamily="34" charset="0"/>
              </a:rPr>
              <a:t>RankedScores</a:t>
            </a:r>
            <a:r>
              <a:rPr lang="en-US" dirty="0" smtClean="0">
                <a:latin typeface="Calibri" panose="020F0502020204030204" pitchFamily="34" charset="0"/>
                <a:cs typeface="Calibri" panose="020F0502020204030204" pitchFamily="34" charset="0"/>
              </a:rPr>
              <a:t>   WHERE     </a:t>
            </a:r>
            <a:r>
              <a:rPr lang="en-US" dirty="0" err="1">
                <a:latin typeface="Calibri" panose="020F0502020204030204" pitchFamily="34" charset="0"/>
                <a:cs typeface="Calibri" panose="020F0502020204030204" pitchFamily="34" charset="0"/>
              </a:rPr>
              <a:t>ScoreRank</a:t>
            </a:r>
            <a:r>
              <a:rPr lang="en-US" dirty="0">
                <a:latin typeface="Calibri" panose="020F0502020204030204" pitchFamily="34" charset="0"/>
                <a:cs typeface="Calibri" panose="020F0502020204030204" pitchFamily="34" charset="0"/>
              </a:rPr>
              <a:t> &lt;= 3;</a:t>
            </a:r>
          </a:p>
        </p:txBody>
      </p:sp>
      <p:sp>
        <p:nvSpPr>
          <p:cNvPr id="7" name="Rectangle 6"/>
          <p:cNvSpPr/>
          <p:nvPr/>
        </p:nvSpPr>
        <p:spPr>
          <a:xfrm>
            <a:off x="285525" y="3336701"/>
            <a:ext cx="12038013" cy="461665"/>
          </a:xfrm>
          <a:prstGeom prst="rect">
            <a:avLst/>
          </a:prstGeom>
        </p:spPr>
        <p:txBody>
          <a:bodyPr wrap="square">
            <a:spAutoFit/>
          </a:bodyPr>
          <a:lstStyle/>
          <a:p>
            <a:r>
              <a:rPr lang="en-US" sz="2400" b="1" dirty="0" smtClean="0">
                <a:latin typeface="Times New Roman" panose="02020603050405020304" pitchFamily="18" charset="0"/>
                <a:cs typeface="Times New Roman" panose="02020603050405020304" pitchFamily="18" charset="0"/>
              </a:rPr>
              <a:t>8</a:t>
            </a:r>
            <a:r>
              <a:rPr lang="en-US" sz="2400" b="1" dirty="0">
                <a:latin typeface="Times New Roman" panose="02020603050405020304" pitchFamily="18" charset="0"/>
                <a:cs typeface="Times New Roman" panose="02020603050405020304" pitchFamily="18" charset="0"/>
              </a:rPr>
              <a:t>. Find the `</a:t>
            </a:r>
            <a:r>
              <a:rPr lang="en-US" sz="2400" b="1" dirty="0" err="1">
                <a:latin typeface="Times New Roman" panose="02020603050405020304" pitchFamily="18" charset="0"/>
                <a:cs typeface="Times New Roman" panose="02020603050405020304" pitchFamily="18" charset="0"/>
              </a:rPr>
              <a:t>first_login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datetime</a:t>
            </a:r>
            <a:r>
              <a:rPr lang="en-US" sz="2400" b="1" dirty="0">
                <a:latin typeface="Times New Roman" panose="02020603050405020304" pitchFamily="18" charset="0"/>
                <a:cs typeface="Times New Roman" panose="02020603050405020304" pitchFamily="18" charset="0"/>
              </a:rPr>
              <a:t> for each device ID.</a:t>
            </a:r>
          </a:p>
        </p:txBody>
      </p:sp>
      <p:sp>
        <p:nvSpPr>
          <p:cNvPr id="8" name="Rectangle 7"/>
          <p:cNvSpPr/>
          <p:nvPr/>
        </p:nvSpPr>
        <p:spPr>
          <a:xfrm>
            <a:off x="337039" y="4646403"/>
            <a:ext cx="6907370" cy="923330"/>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SELECT </a:t>
            </a:r>
            <a:r>
              <a:rPr lang="en-US" dirty="0" err="1">
                <a:latin typeface="Calibri" panose="020F0502020204030204" pitchFamily="34" charset="0"/>
                <a:cs typeface="Calibri" panose="020F0502020204030204" pitchFamily="34" charset="0"/>
              </a:rPr>
              <a:t>Dev_ID</a:t>
            </a:r>
            <a:r>
              <a:rPr lang="en-US" dirty="0">
                <a:latin typeface="Calibri" panose="020F0502020204030204" pitchFamily="34" charset="0"/>
                <a:cs typeface="Calibri" panose="020F0502020204030204" pitchFamily="34" charset="0"/>
              </a:rPr>
              <a:t>, MIN(</a:t>
            </a:r>
            <a:r>
              <a:rPr lang="en-US" dirty="0" err="1">
                <a:latin typeface="Calibri" panose="020F0502020204030204" pitchFamily="34" charset="0"/>
                <a:cs typeface="Calibri" panose="020F0502020204030204" pitchFamily="34" charset="0"/>
              </a:rPr>
              <a:t>start_datetime</a:t>
            </a:r>
            <a:r>
              <a:rPr lang="en-US" dirty="0">
                <a:latin typeface="Calibri" panose="020F0502020204030204" pitchFamily="34" charset="0"/>
                <a:cs typeface="Calibri" panose="020F0502020204030204" pitchFamily="34" charset="0"/>
              </a:rPr>
              <a:t>) AS </a:t>
            </a:r>
            <a:r>
              <a:rPr lang="en-US" dirty="0" err="1" smtClean="0">
                <a:latin typeface="Calibri" panose="020F0502020204030204" pitchFamily="34" charset="0"/>
                <a:cs typeface="Calibri" panose="020F0502020204030204" pitchFamily="34" charset="0"/>
              </a:rPr>
              <a:t>first_login</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FROM </a:t>
            </a:r>
            <a:r>
              <a:rPr lang="en-US" dirty="0" err="1" smtClean="0">
                <a:latin typeface="Calibri" panose="020F0502020204030204" pitchFamily="34" charset="0"/>
                <a:cs typeface="Calibri" panose="020F0502020204030204" pitchFamily="34" charset="0"/>
              </a:rPr>
              <a:t>level_details</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GROUP </a:t>
            </a:r>
            <a:r>
              <a:rPr lang="en-US" dirty="0">
                <a:latin typeface="Calibri" panose="020F0502020204030204" pitchFamily="34" charset="0"/>
                <a:cs typeface="Calibri" panose="020F0502020204030204" pitchFamily="34" charset="0"/>
              </a:rPr>
              <a:t>BY </a:t>
            </a:r>
            <a:r>
              <a:rPr lang="en-US" dirty="0" err="1">
                <a:latin typeface="Calibri" panose="020F0502020204030204" pitchFamily="34" charset="0"/>
                <a:cs typeface="Calibri" panose="020F0502020204030204" pitchFamily="34" charset="0"/>
              </a:rPr>
              <a:t>Dev_ID</a:t>
            </a:r>
            <a:r>
              <a:rPr lang="en-US" dirty="0">
                <a:latin typeface="Calibri" panose="020F0502020204030204" pitchFamily="34" charset="0"/>
                <a:cs typeface="Calibri" panose="020F0502020204030204" pitchFamily="34" charset="0"/>
              </a:rPr>
              <a:t>;</a:t>
            </a:r>
          </a:p>
        </p:txBody>
      </p:sp>
      <p:pic>
        <p:nvPicPr>
          <p:cNvPr id="2" name="Picture 1"/>
          <p:cNvPicPr>
            <a:picLocks noChangeAspect="1"/>
          </p:cNvPicPr>
          <p:nvPr/>
        </p:nvPicPr>
        <p:blipFill rotWithShape="1">
          <a:blip r:embed="rId2"/>
          <a:srcRect l="16241" t="58211" r="66880" b="8943"/>
          <a:stretch/>
        </p:blipFill>
        <p:spPr>
          <a:xfrm>
            <a:off x="9066212" y="1052394"/>
            <a:ext cx="2057400" cy="2133600"/>
          </a:xfrm>
          <a:prstGeom prst="rect">
            <a:avLst/>
          </a:prstGeom>
        </p:spPr>
      </p:pic>
      <p:pic>
        <p:nvPicPr>
          <p:cNvPr id="3" name="Picture 2"/>
          <p:cNvPicPr>
            <a:picLocks noChangeAspect="1"/>
          </p:cNvPicPr>
          <p:nvPr/>
        </p:nvPicPr>
        <p:blipFill rotWithShape="1">
          <a:blip r:embed="rId3"/>
          <a:srcRect l="15616" t="59384" r="67505" b="10116"/>
          <a:stretch/>
        </p:blipFill>
        <p:spPr>
          <a:xfrm>
            <a:off x="9066212" y="4143013"/>
            <a:ext cx="2057400" cy="1981200"/>
          </a:xfrm>
          <a:prstGeom prst="rect">
            <a:avLst/>
          </a:prstGeom>
        </p:spPr>
      </p:pic>
    </p:spTree>
    <p:extLst>
      <p:ext uri="{BB962C8B-B14F-4D97-AF65-F5344CB8AC3E}">
        <p14:creationId xmlns:p14="http://schemas.microsoft.com/office/powerpoint/2010/main" val="1299939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3212" y="457200"/>
            <a:ext cx="12038013" cy="830997"/>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9. Find the top 5 scores based on each difficulty level and rank them in increasing order</a:t>
            </a:r>
          </a:p>
          <a:p>
            <a:r>
              <a:rPr lang="en-US" sz="2400" b="1" dirty="0">
                <a:latin typeface="Times New Roman" panose="02020603050405020304" pitchFamily="18" charset="0"/>
                <a:cs typeface="Times New Roman" panose="02020603050405020304" pitchFamily="18" charset="0"/>
              </a:rPr>
              <a:t>using `Rank`. Display `</a:t>
            </a:r>
            <a:r>
              <a:rPr lang="en-US" sz="2400" b="1" dirty="0" err="1">
                <a:latin typeface="Times New Roman" panose="02020603050405020304" pitchFamily="18" charset="0"/>
                <a:cs typeface="Times New Roman" panose="02020603050405020304" pitchFamily="18" charset="0"/>
              </a:rPr>
              <a:t>Dev_ID</a:t>
            </a:r>
            <a:r>
              <a:rPr lang="en-US" sz="2400" b="1" dirty="0">
                <a:latin typeface="Times New Roman" panose="02020603050405020304" pitchFamily="18" charset="0"/>
                <a:cs typeface="Times New Roman" panose="02020603050405020304" pitchFamily="18" charset="0"/>
              </a:rPr>
              <a:t>` as well.</a:t>
            </a:r>
          </a:p>
        </p:txBody>
      </p:sp>
      <p:sp>
        <p:nvSpPr>
          <p:cNvPr id="5" name="Rectangle 4"/>
          <p:cNvSpPr/>
          <p:nvPr/>
        </p:nvSpPr>
        <p:spPr>
          <a:xfrm>
            <a:off x="455612" y="1749847"/>
            <a:ext cx="7770812" cy="1200329"/>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WITH </a:t>
            </a:r>
            <a:r>
              <a:rPr lang="en-US" dirty="0" err="1">
                <a:latin typeface="Calibri" panose="020F0502020204030204" pitchFamily="34" charset="0"/>
                <a:cs typeface="Calibri" panose="020F0502020204030204" pitchFamily="34" charset="0"/>
              </a:rPr>
              <a:t>RankedScores</a:t>
            </a:r>
            <a:r>
              <a:rPr lang="en-US" dirty="0">
                <a:latin typeface="Calibri" panose="020F0502020204030204" pitchFamily="34" charset="0"/>
                <a:cs typeface="Calibri" panose="020F0502020204030204" pitchFamily="34" charset="0"/>
              </a:rPr>
              <a:t> AS ( </a:t>
            </a:r>
            <a:r>
              <a:rPr lang="en-US" dirty="0" smtClean="0">
                <a:latin typeface="Calibri" panose="020F0502020204030204" pitchFamily="34" charset="0"/>
                <a:cs typeface="Calibri" panose="020F0502020204030204" pitchFamily="34" charset="0"/>
              </a:rPr>
              <a:t>SELECT </a:t>
            </a:r>
            <a:r>
              <a:rPr lang="en-US" dirty="0" err="1">
                <a:latin typeface="Calibri" panose="020F0502020204030204" pitchFamily="34" charset="0"/>
                <a:cs typeface="Calibri" panose="020F0502020204030204" pitchFamily="34" charset="0"/>
              </a:rPr>
              <a:t>ld.Dev_ID</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ld.difficulty</a:t>
            </a:r>
            <a:r>
              <a:rPr lang="en-US" dirty="0" smtClean="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ld.score</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RANK</a:t>
            </a:r>
            <a:r>
              <a:rPr lang="en-US" dirty="0">
                <a:latin typeface="Calibri" panose="020F0502020204030204" pitchFamily="34" charset="0"/>
                <a:cs typeface="Calibri" panose="020F0502020204030204" pitchFamily="34" charset="0"/>
              </a:rPr>
              <a:t>() OVER (PARTITION BY </a:t>
            </a:r>
            <a:r>
              <a:rPr lang="en-US" dirty="0" err="1">
                <a:latin typeface="Calibri" panose="020F0502020204030204" pitchFamily="34" charset="0"/>
                <a:cs typeface="Calibri" panose="020F0502020204030204" pitchFamily="34" charset="0"/>
              </a:rPr>
              <a:t>ld.difficulty</a:t>
            </a:r>
            <a:r>
              <a:rPr lang="en-US" dirty="0">
                <a:latin typeface="Calibri" panose="020F0502020204030204" pitchFamily="34" charset="0"/>
                <a:cs typeface="Calibri" panose="020F0502020204030204" pitchFamily="34" charset="0"/>
              </a:rPr>
              <a:t> ORDER BY </a:t>
            </a:r>
            <a:r>
              <a:rPr lang="en-US" dirty="0" err="1">
                <a:latin typeface="Calibri" panose="020F0502020204030204" pitchFamily="34" charset="0"/>
                <a:cs typeface="Calibri" panose="020F0502020204030204" pitchFamily="34" charset="0"/>
              </a:rPr>
              <a:t>ld.score</a:t>
            </a:r>
            <a:r>
              <a:rPr lang="en-US" dirty="0">
                <a:latin typeface="Calibri" panose="020F0502020204030204" pitchFamily="34" charset="0"/>
                <a:cs typeface="Calibri" panose="020F0502020204030204" pitchFamily="34" charset="0"/>
              </a:rPr>
              <a:t> DESC) AS </a:t>
            </a:r>
            <a:r>
              <a:rPr lang="en-US" dirty="0" err="1">
                <a:latin typeface="Calibri" panose="020F0502020204030204" pitchFamily="34" charset="0"/>
                <a:cs typeface="Calibri" panose="020F0502020204030204" pitchFamily="34" charset="0"/>
              </a:rPr>
              <a:t>score_rank</a:t>
            </a:r>
            <a:r>
              <a:rPr lang="en-US" dirty="0">
                <a:latin typeface="Calibri" panose="020F0502020204030204" pitchFamily="34" charset="0"/>
                <a:cs typeface="Calibri" panose="020F0502020204030204" pitchFamily="34" charset="0"/>
              </a:rPr>
              <a:t>   </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FROM </a:t>
            </a:r>
            <a:r>
              <a:rPr lang="en-US" dirty="0" err="1">
                <a:latin typeface="Calibri" panose="020F0502020204030204" pitchFamily="34" charset="0"/>
                <a:cs typeface="Calibri" panose="020F0502020204030204" pitchFamily="34" charset="0"/>
              </a:rPr>
              <a:t>level_details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ld</a:t>
            </a:r>
            <a:r>
              <a:rPr lang="en-US" dirty="0" smtClean="0">
                <a:latin typeface="Calibri" panose="020F0502020204030204" pitchFamily="34" charset="0"/>
                <a:cs typeface="Calibri" panose="020F0502020204030204" pitchFamily="34" charset="0"/>
              </a:rPr>
              <a:t>) SELECT </a:t>
            </a:r>
            <a:r>
              <a:rPr lang="en-US" dirty="0" err="1">
                <a:latin typeface="Calibri" panose="020F0502020204030204" pitchFamily="34" charset="0"/>
                <a:cs typeface="Calibri" panose="020F0502020204030204" pitchFamily="34" charset="0"/>
              </a:rPr>
              <a:t>Dev_ID</a:t>
            </a: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difficulty, </a:t>
            </a:r>
            <a:r>
              <a:rPr lang="en-US" dirty="0" smtClean="0">
                <a:latin typeface="Calibri" panose="020F0502020204030204" pitchFamily="34" charset="0"/>
                <a:cs typeface="Calibri" panose="020F0502020204030204" pitchFamily="34" charset="0"/>
              </a:rPr>
              <a:t> score </a:t>
            </a:r>
          </a:p>
          <a:p>
            <a:r>
              <a:rPr lang="en-US" dirty="0" smtClean="0">
                <a:latin typeface="Calibri" panose="020F0502020204030204" pitchFamily="34" charset="0"/>
                <a:cs typeface="Calibri" panose="020F0502020204030204" pitchFamily="34" charset="0"/>
              </a:rPr>
              <a:t>FROM </a:t>
            </a:r>
            <a:r>
              <a:rPr lang="en-US" dirty="0" err="1" smtClean="0">
                <a:latin typeface="Calibri" panose="020F0502020204030204" pitchFamily="34" charset="0"/>
                <a:cs typeface="Calibri" panose="020F0502020204030204" pitchFamily="34" charset="0"/>
              </a:rPr>
              <a:t>RankedScores</a:t>
            </a:r>
            <a:r>
              <a:rPr lang="en-US" dirty="0" smtClean="0">
                <a:latin typeface="Calibri" panose="020F0502020204030204" pitchFamily="34" charset="0"/>
                <a:cs typeface="Calibri" panose="020F0502020204030204" pitchFamily="34" charset="0"/>
              </a:rPr>
              <a:t>  WHERE </a:t>
            </a:r>
            <a:r>
              <a:rPr lang="en-US" dirty="0" err="1">
                <a:latin typeface="Calibri" panose="020F0502020204030204" pitchFamily="34" charset="0"/>
                <a:cs typeface="Calibri" panose="020F0502020204030204" pitchFamily="34" charset="0"/>
              </a:rPr>
              <a:t>score_rank</a:t>
            </a:r>
            <a:r>
              <a:rPr lang="en-US" dirty="0">
                <a:latin typeface="Calibri" panose="020F0502020204030204" pitchFamily="34" charset="0"/>
                <a:cs typeface="Calibri" panose="020F0502020204030204" pitchFamily="34" charset="0"/>
              </a:rPr>
              <a:t> &lt;= 5;</a:t>
            </a:r>
          </a:p>
        </p:txBody>
      </p:sp>
      <p:sp>
        <p:nvSpPr>
          <p:cNvPr id="7" name="Rectangle 6"/>
          <p:cNvSpPr/>
          <p:nvPr/>
        </p:nvSpPr>
        <p:spPr>
          <a:xfrm>
            <a:off x="285525" y="3336701"/>
            <a:ext cx="12038013" cy="830997"/>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10. Find the device ID that is first logged in (based on `</a:t>
            </a:r>
            <a:r>
              <a:rPr lang="en-US" sz="2400" b="1" dirty="0" err="1">
                <a:latin typeface="Times New Roman" panose="02020603050405020304" pitchFamily="18" charset="0"/>
                <a:cs typeface="Times New Roman" panose="02020603050405020304" pitchFamily="18" charset="0"/>
              </a:rPr>
              <a:t>start_datetime</a:t>
            </a:r>
            <a:r>
              <a:rPr lang="en-US" sz="2400" b="1" dirty="0">
                <a:latin typeface="Times New Roman" panose="02020603050405020304" pitchFamily="18" charset="0"/>
                <a:cs typeface="Times New Roman" panose="02020603050405020304" pitchFamily="18" charset="0"/>
              </a:rPr>
              <a:t>`) for each player</a:t>
            </a:r>
          </a:p>
          <a:p>
            <a:r>
              <a:rPr lang="en-US" sz="2400" b="1" dirty="0">
                <a:latin typeface="Times New Roman" panose="02020603050405020304" pitchFamily="18" charset="0"/>
                <a:cs typeface="Times New Roman" panose="02020603050405020304" pitchFamily="18" charset="0"/>
              </a:rPr>
              <a:t>(`P_ID`). Output should contain player ID, device ID, and first login </a:t>
            </a:r>
            <a:r>
              <a:rPr lang="en-US" sz="2400" b="1" dirty="0" err="1">
                <a:latin typeface="Times New Roman" panose="02020603050405020304" pitchFamily="18" charset="0"/>
                <a:cs typeface="Times New Roman" panose="02020603050405020304" pitchFamily="18" charset="0"/>
              </a:rPr>
              <a:t>datetime</a:t>
            </a:r>
            <a:r>
              <a:rPr lang="en-US" sz="2400" b="1" dirty="0">
                <a:latin typeface="Times New Roman" panose="02020603050405020304" pitchFamily="18" charset="0"/>
                <a:cs typeface="Times New Roman" panose="02020603050405020304" pitchFamily="18" charset="0"/>
              </a:rPr>
              <a:t>.</a:t>
            </a:r>
          </a:p>
        </p:txBody>
      </p:sp>
      <p:sp>
        <p:nvSpPr>
          <p:cNvPr id="8" name="Rectangle 7"/>
          <p:cNvSpPr/>
          <p:nvPr/>
        </p:nvSpPr>
        <p:spPr>
          <a:xfrm>
            <a:off x="337038" y="4646403"/>
            <a:ext cx="7889386" cy="1477328"/>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SELECT </a:t>
            </a:r>
            <a:r>
              <a:rPr lang="en-US" dirty="0" err="1">
                <a:latin typeface="Calibri" panose="020F0502020204030204" pitchFamily="34" charset="0"/>
                <a:cs typeface="Calibri" panose="020F0502020204030204" pitchFamily="34" charset="0"/>
              </a:rPr>
              <a:t>ld.P_ID</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ld.Dev_ID</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ld.start_datetime</a:t>
            </a: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a:t>
            </a:r>
            <a:r>
              <a:rPr lang="en-US" dirty="0" err="1" smtClean="0">
                <a:latin typeface="Calibri" panose="020F0502020204030204" pitchFamily="34" charset="0"/>
                <a:cs typeface="Calibri" panose="020F0502020204030204" pitchFamily="34" charset="0"/>
              </a:rPr>
              <a:t>first_login_datetime</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 FROM </a:t>
            </a:r>
            <a:r>
              <a:rPr lang="en-US" dirty="0" err="1">
                <a:latin typeface="Calibri" panose="020F0502020204030204" pitchFamily="34" charset="0"/>
                <a:cs typeface="Calibri" panose="020F0502020204030204" pitchFamily="34" charset="0"/>
              </a:rPr>
              <a:t>level_details</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ld</a:t>
            </a:r>
            <a:r>
              <a:rPr lang="en-US" dirty="0" smtClean="0">
                <a:latin typeface="Calibri" panose="020F0502020204030204" pitchFamily="34" charset="0"/>
                <a:cs typeface="Calibri" panose="020F0502020204030204" pitchFamily="34" charset="0"/>
              </a:rPr>
              <a:t> JOIN (SELECT </a:t>
            </a:r>
            <a:r>
              <a:rPr lang="en-US" dirty="0">
                <a:latin typeface="Calibri" panose="020F0502020204030204" pitchFamily="34" charset="0"/>
                <a:cs typeface="Calibri" panose="020F0502020204030204" pitchFamily="34" charset="0"/>
              </a:rPr>
              <a:t>P_ID, </a:t>
            </a:r>
            <a:r>
              <a:rPr lang="en-US" dirty="0" smtClean="0">
                <a:latin typeface="Calibri" panose="020F0502020204030204" pitchFamily="34" charset="0"/>
                <a:cs typeface="Calibri" panose="020F0502020204030204" pitchFamily="34" charset="0"/>
              </a:rPr>
              <a:t>MIN(</a:t>
            </a:r>
            <a:r>
              <a:rPr lang="en-US" dirty="0" err="1" smtClean="0">
                <a:latin typeface="Calibri" panose="020F0502020204030204" pitchFamily="34" charset="0"/>
                <a:cs typeface="Calibri" panose="020F0502020204030204" pitchFamily="34" charset="0"/>
              </a:rPr>
              <a:t>start_datetime</a:t>
            </a:r>
            <a:r>
              <a:rPr lang="en-US" dirty="0">
                <a:latin typeface="Calibri" panose="020F0502020204030204" pitchFamily="34" charset="0"/>
                <a:cs typeface="Calibri" panose="020F0502020204030204" pitchFamily="34" charset="0"/>
              </a:rPr>
              <a:t>) AS </a:t>
            </a:r>
            <a:r>
              <a:rPr lang="en-US" dirty="0" err="1">
                <a:latin typeface="Calibri" panose="020F0502020204030204" pitchFamily="34" charset="0"/>
                <a:cs typeface="Calibri" panose="020F0502020204030204" pitchFamily="34" charset="0"/>
              </a:rPr>
              <a:t>first_login_time</a:t>
            </a:r>
            <a:r>
              <a:rPr lang="en-US" dirty="0">
                <a:latin typeface="Calibri" panose="020F0502020204030204" pitchFamily="34" charset="0"/>
                <a:cs typeface="Calibri" panose="020F0502020204030204" pitchFamily="34" charset="0"/>
              </a:rPr>
              <a:t>  </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FROM </a:t>
            </a:r>
            <a:r>
              <a:rPr lang="en-US" dirty="0" err="1">
                <a:latin typeface="Calibri" panose="020F0502020204030204" pitchFamily="34" charset="0"/>
                <a:cs typeface="Calibri" panose="020F0502020204030204" pitchFamily="34" charset="0"/>
              </a:rPr>
              <a:t>level_details</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 GROUP </a:t>
            </a:r>
            <a:r>
              <a:rPr lang="en-US" dirty="0">
                <a:latin typeface="Calibri" panose="020F0502020204030204" pitchFamily="34" charset="0"/>
                <a:cs typeface="Calibri" panose="020F0502020204030204" pitchFamily="34" charset="0"/>
              </a:rPr>
              <a:t>BY P_ID) </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AS </a:t>
            </a:r>
            <a:r>
              <a:rPr lang="en-US" dirty="0" err="1">
                <a:latin typeface="Calibri" panose="020F0502020204030204" pitchFamily="34" charset="0"/>
                <a:cs typeface="Calibri" panose="020F0502020204030204" pitchFamily="34" charset="0"/>
              </a:rPr>
              <a:t>first_login</a:t>
            </a:r>
            <a:r>
              <a:rPr lang="en-US" dirty="0">
                <a:latin typeface="Calibri" panose="020F0502020204030204" pitchFamily="34" charset="0"/>
                <a:cs typeface="Calibri" panose="020F0502020204030204" pitchFamily="34" charset="0"/>
              </a:rPr>
              <a:t> ON </a:t>
            </a:r>
            <a:r>
              <a:rPr lang="en-US" dirty="0" err="1">
                <a:latin typeface="Calibri" panose="020F0502020204030204" pitchFamily="34" charset="0"/>
                <a:cs typeface="Calibri" panose="020F0502020204030204" pitchFamily="34" charset="0"/>
              </a:rPr>
              <a:t>ld.P_ID</a:t>
            </a:r>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first_login.P_ID</a:t>
            </a:r>
            <a:r>
              <a:rPr lang="en-US" dirty="0">
                <a:latin typeface="Calibri" panose="020F0502020204030204" pitchFamily="34" charset="0"/>
                <a:cs typeface="Calibri" panose="020F0502020204030204" pitchFamily="34" charset="0"/>
              </a:rPr>
              <a:t> AND </a:t>
            </a:r>
            <a:r>
              <a:rPr lang="en-US" dirty="0" err="1">
                <a:latin typeface="Calibri" panose="020F0502020204030204" pitchFamily="34" charset="0"/>
                <a:cs typeface="Calibri" panose="020F0502020204030204" pitchFamily="34" charset="0"/>
              </a:rPr>
              <a:t>ld.start_datetime</a:t>
            </a:r>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first_login.first_login_time</a:t>
            </a:r>
            <a:r>
              <a:rPr lang="en-US" dirty="0">
                <a:latin typeface="Calibri" panose="020F0502020204030204" pitchFamily="34" charset="0"/>
                <a:cs typeface="Calibri" panose="020F0502020204030204" pitchFamily="34" charset="0"/>
              </a:rPr>
              <a:t>;</a:t>
            </a:r>
          </a:p>
        </p:txBody>
      </p:sp>
      <p:pic>
        <p:nvPicPr>
          <p:cNvPr id="2" name="Picture 1"/>
          <p:cNvPicPr>
            <a:picLocks noChangeAspect="1"/>
          </p:cNvPicPr>
          <p:nvPr/>
        </p:nvPicPr>
        <p:blipFill rotWithShape="1">
          <a:blip r:embed="rId2"/>
          <a:srcRect l="14990" t="59384" r="68755" b="8943"/>
          <a:stretch/>
        </p:blipFill>
        <p:spPr>
          <a:xfrm>
            <a:off x="9142412" y="1086039"/>
            <a:ext cx="1981200" cy="2057400"/>
          </a:xfrm>
          <a:prstGeom prst="rect">
            <a:avLst/>
          </a:prstGeom>
        </p:spPr>
      </p:pic>
      <p:pic>
        <p:nvPicPr>
          <p:cNvPr id="3" name="Picture 2"/>
          <p:cNvPicPr>
            <a:picLocks noChangeAspect="1"/>
          </p:cNvPicPr>
          <p:nvPr/>
        </p:nvPicPr>
        <p:blipFill rotWithShape="1">
          <a:blip r:embed="rId3"/>
          <a:srcRect l="15616" t="59384" r="64379" b="8943"/>
          <a:stretch/>
        </p:blipFill>
        <p:spPr>
          <a:xfrm>
            <a:off x="8913812" y="4398523"/>
            <a:ext cx="2438400" cy="2057400"/>
          </a:xfrm>
          <a:prstGeom prst="rect">
            <a:avLst/>
          </a:prstGeom>
        </p:spPr>
      </p:pic>
    </p:spTree>
    <p:extLst>
      <p:ext uri="{BB962C8B-B14F-4D97-AF65-F5344CB8AC3E}">
        <p14:creationId xmlns:p14="http://schemas.microsoft.com/office/powerpoint/2010/main" val="420896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3255" y="457200"/>
            <a:ext cx="12038013" cy="1569660"/>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11. For each player and date, determine how many `</a:t>
            </a:r>
            <a:r>
              <a:rPr lang="en-US" sz="2400" b="1" dirty="0" err="1">
                <a:latin typeface="Times New Roman" panose="02020603050405020304" pitchFamily="18" charset="0"/>
                <a:cs typeface="Times New Roman" panose="02020603050405020304" pitchFamily="18" charset="0"/>
              </a:rPr>
              <a:t>kill_counts</a:t>
            </a:r>
            <a:r>
              <a:rPr lang="en-US" sz="2400" b="1" dirty="0">
                <a:latin typeface="Times New Roman" panose="02020603050405020304" pitchFamily="18" charset="0"/>
                <a:cs typeface="Times New Roman" panose="02020603050405020304" pitchFamily="18" charset="0"/>
              </a:rPr>
              <a:t>` were played by the player</a:t>
            </a:r>
          </a:p>
          <a:p>
            <a:r>
              <a:rPr lang="en-US" sz="2400" b="1" dirty="0">
                <a:latin typeface="Times New Roman" panose="02020603050405020304" pitchFamily="18" charset="0"/>
                <a:cs typeface="Times New Roman" panose="02020603050405020304" pitchFamily="18" charset="0"/>
              </a:rPr>
              <a:t>so far</a:t>
            </a:r>
            <a:r>
              <a:rPr lang="en-US" sz="2400" b="1" dirty="0" smtClean="0">
                <a:latin typeface="Times New Roman" panose="02020603050405020304" pitchFamily="18" charset="0"/>
                <a:cs typeface="Times New Roman" panose="02020603050405020304" pitchFamily="18" charset="0"/>
              </a:rPr>
              <a:t>.</a:t>
            </a:r>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a) Using window </a:t>
            </a:r>
            <a:r>
              <a:rPr lang="en-US" sz="2400" b="1" dirty="0" smtClean="0">
                <a:latin typeface="Times New Roman" panose="02020603050405020304" pitchFamily="18" charset="0"/>
                <a:cs typeface="Times New Roman" panose="02020603050405020304" pitchFamily="18" charset="0"/>
              </a:rPr>
              <a:t>functions</a:t>
            </a:r>
            <a:endParaRPr lang="en-US" sz="2400" b="1" dirty="0">
              <a:latin typeface="Times New Roman" panose="02020603050405020304" pitchFamily="18" charset="0"/>
              <a:cs typeface="Times New Roman" panose="02020603050405020304" pitchFamily="18" charset="0"/>
            </a:endParaRPr>
          </a:p>
        </p:txBody>
      </p:sp>
      <p:sp>
        <p:nvSpPr>
          <p:cNvPr id="5" name="Rectangle 4"/>
          <p:cNvSpPr/>
          <p:nvPr/>
        </p:nvSpPr>
        <p:spPr>
          <a:xfrm>
            <a:off x="362282" y="2174019"/>
            <a:ext cx="7027530" cy="923330"/>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SELECT P_ID, </a:t>
            </a:r>
            <a:r>
              <a:rPr lang="en-US" dirty="0" err="1" smtClean="0">
                <a:latin typeface="Calibri" panose="020F0502020204030204" pitchFamily="34" charset="0"/>
                <a:cs typeface="Calibri" panose="020F0502020204030204" pitchFamily="34" charset="0"/>
              </a:rPr>
              <a:t>start_datetime</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kill_count</a:t>
            </a: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SUM(</a:t>
            </a:r>
            <a:r>
              <a:rPr lang="en-US" dirty="0" err="1">
                <a:latin typeface="Calibri" panose="020F0502020204030204" pitchFamily="34" charset="0"/>
                <a:cs typeface="Calibri" panose="020F0502020204030204" pitchFamily="34" charset="0"/>
              </a:rPr>
              <a:t>kill_count</a:t>
            </a:r>
            <a:r>
              <a:rPr lang="en-US" dirty="0">
                <a:latin typeface="Calibri" panose="020F0502020204030204" pitchFamily="34" charset="0"/>
                <a:cs typeface="Calibri" panose="020F0502020204030204" pitchFamily="34" charset="0"/>
              </a:rPr>
              <a:t>) OVER (PARTITION BY P_ID ORDER BY </a:t>
            </a:r>
            <a:r>
              <a:rPr lang="en-US" dirty="0" err="1">
                <a:latin typeface="Calibri" panose="020F0502020204030204" pitchFamily="34" charset="0"/>
                <a:cs typeface="Calibri" panose="020F0502020204030204" pitchFamily="34" charset="0"/>
              </a:rPr>
              <a:t>start_datetime</a:t>
            </a:r>
            <a:r>
              <a:rPr lang="en-US" dirty="0">
                <a:latin typeface="Calibri" panose="020F0502020204030204" pitchFamily="34" charset="0"/>
                <a:cs typeface="Calibri" panose="020F0502020204030204" pitchFamily="34" charset="0"/>
              </a:rPr>
              <a:t>) AS </a:t>
            </a:r>
            <a:r>
              <a:rPr lang="en-US" dirty="0" err="1" smtClean="0">
                <a:latin typeface="Calibri" panose="020F0502020204030204" pitchFamily="34" charset="0"/>
                <a:cs typeface="Calibri" panose="020F0502020204030204" pitchFamily="34" charset="0"/>
              </a:rPr>
              <a:t>cumulative_kill_count</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FROM </a:t>
            </a:r>
            <a:r>
              <a:rPr lang="en-US" dirty="0" err="1" smtClean="0">
                <a:latin typeface="Calibri" panose="020F0502020204030204" pitchFamily="34" charset="0"/>
                <a:cs typeface="Calibri" panose="020F0502020204030204" pitchFamily="34" charset="0"/>
              </a:rPr>
              <a:t>level_details</a:t>
            </a:r>
            <a:r>
              <a:rPr lang="en-US" dirty="0" smtClean="0">
                <a:latin typeface="Calibri" panose="020F0502020204030204" pitchFamily="34" charset="0"/>
                <a:cs typeface="Calibri" panose="020F0502020204030204" pitchFamily="34" charset="0"/>
              </a:rPr>
              <a:t>;</a:t>
            </a:r>
          </a:p>
        </p:txBody>
      </p:sp>
      <p:sp>
        <p:nvSpPr>
          <p:cNvPr id="7" name="Rectangle 6"/>
          <p:cNvSpPr/>
          <p:nvPr/>
        </p:nvSpPr>
        <p:spPr>
          <a:xfrm>
            <a:off x="285525" y="3336701"/>
            <a:ext cx="12038013" cy="461665"/>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b) Without window functions</a:t>
            </a:r>
          </a:p>
        </p:txBody>
      </p:sp>
      <p:sp>
        <p:nvSpPr>
          <p:cNvPr id="8" name="Rectangle 7"/>
          <p:cNvSpPr/>
          <p:nvPr/>
        </p:nvSpPr>
        <p:spPr>
          <a:xfrm>
            <a:off x="371426" y="4267200"/>
            <a:ext cx="6907370" cy="1200329"/>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SELECT </a:t>
            </a:r>
            <a:r>
              <a:rPr lang="en-US" dirty="0" err="1">
                <a:latin typeface="Calibri" panose="020F0502020204030204" pitchFamily="34" charset="0"/>
                <a:cs typeface="Calibri" panose="020F0502020204030204" pitchFamily="34" charset="0"/>
              </a:rPr>
              <a:t>ld.P_ID</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ld.start_datetime</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ld.kill_count</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SELECT SUM(</a:t>
            </a:r>
            <a:r>
              <a:rPr lang="en-US" dirty="0" err="1">
                <a:latin typeface="Calibri" panose="020F0502020204030204" pitchFamily="34" charset="0"/>
                <a:cs typeface="Calibri" panose="020F0502020204030204" pitchFamily="34" charset="0"/>
              </a:rPr>
              <a:t>kill_count</a:t>
            </a:r>
            <a:r>
              <a:rPr lang="en-US" dirty="0">
                <a:latin typeface="Calibri" panose="020F0502020204030204" pitchFamily="34" charset="0"/>
                <a:cs typeface="Calibri" panose="020F0502020204030204" pitchFamily="34" charset="0"/>
              </a:rPr>
              <a:t>)        FROM </a:t>
            </a:r>
            <a:r>
              <a:rPr lang="en-US" dirty="0" err="1">
                <a:latin typeface="Calibri" panose="020F0502020204030204" pitchFamily="34" charset="0"/>
                <a:cs typeface="Calibri" panose="020F0502020204030204" pitchFamily="34" charset="0"/>
              </a:rPr>
              <a:t>level_details</a:t>
            </a:r>
            <a:r>
              <a:rPr lang="en-US" dirty="0">
                <a:latin typeface="Calibri" panose="020F0502020204030204" pitchFamily="34" charset="0"/>
                <a:cs typeface="Calibri" panose="020F0502020204030204" pitchFamily="34" charset="0"/>
              </a:rPr>
              <a:t> ld2 </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WHERE </a:t>
            </a:r>
            <a:r>
              <a:rPr lang="en-US" dirty="0">
                <a:latin typeface="Calibri" panose="020F0502020204030204" pitchFamily="34" charset="0"/>
                <a:cs typeface="Calibri" panose="020F0502020204030204" pitchFamily="34" charset="0"/>
              </a:rPr>
              <a:t>ld2.P_ID = </a:t>
            </a:r>
            <a:r>
              <a:rPr lang="en-US" dirty="0" err="1">
                <a:latin typeface="Calibri" panose="020F0502020204030204" pitchFamily="34" charset="0"/>
                <a:cs typeface="Calibri" panose="020F0502020204030204" pitchFamily="34" charset="0"/>
              </a:rPr>
              <a:t>ld.P_ID</a:t>
            </a:r>
            <a:r>
              <a:rPr lang="en-US" dirty="0">
                <a:latin typeface="Calibri" panose="020F0502020204030204" pitchFamily="34" charset="0"/>
                <a:cs typeface="Calibri" panose="020F0502020204030204" pitchFamily="34" charset="0"/>
              </a:rPr>
              <a:t> AND ld2.start_datetime &lt;= </a:t>
            </a:r>
            <a:r>
              <a:rPr lang="en-US" dirty="0" err="1">
                <a:latin typeface="Calibri" panose="020F0502020204030204" pitchFamily="34" charset="0"/>
                <a:cs typeface="Calibri" panose="020F0502020204030204" pitchFamily="34" charset="0"/>
              </a:rPr>
              <a:t>ld.start_datetime</a:t>
            </a:r>
            <a:r>
              <a:rPr lang="en-US" dirty="0">
                <a:latin typeface="Calibri" panose="020F0502020204030204" pitchFamily="34" charset="0"/>
                <a:cs typeface="Calibri" panose="020F0502020204030204" pitchFamily="34" charset="0"/>
              </a:rPr>
              <a:t>) AS </a:t>
            </a:r>
            <a:r>
              <a:rPr lang="en-US" dirty="0" err="1">
                <a:latin typeface="Calibri" panose="020F0502020204030204" pitchFamily="34" charset="0"/>
                <a:cs typeface="Calibri" panose="020F0502020204030204" pitchFamily="34" charset="0"/>
              </a:rPr>
              <a:t>cumulative_kill_countFROM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level_details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ld</a:t>
            </a:r>
            <a:r>
              <a:rPr lang="en-US" dirty="0">
                <a:latin typeface="Calibri" panose="020F0502020204030204" pitchFamily="34" charset="0"/>
                <a:cs typeface="Calibri" panose="020F0502020204030204" pitchFamily="34" charset="0"/>
              </a:rPr>
              <a:t>;</a:t>
            </a:r>
          </a:p>
        </p:txBody>
      </p:sp>
      <p:pic>
        <p:nvPicPr>
          <p:cNvPr id="2" name="Picture 1"/>
          <p:cNvPicPr>
            <a:picLocks noChangeAspect="1"/>
          </p:cNvPicPr>
          <p:nvPr/>
        </p:nvPicPr>
        <p:blipFill rotWithShape="1">
          <a:blip r:embed="rId2"/>
          <a:srcRect l="15616" t="59384" r="56251" b="7771"/>
          <a:stretch/>
        </p:blipFill>
        <p:spPr>
          <a:xfrm>
            <a:off x="8380412" y="1107219"/>
            <a:ext cx="3429000" cy="2133600"/>
          </a:xfrm>
          <a:prstGeom prst="rect">
            <a:avLst/>
          </a:prstGeom>
        </p:spPr>
      </p:pic>
      <p:pic>
        <p:nvPicPr>
          <p:cNvPr id="3" name="Picture 2"/>
          <p:cNvPicPr>
            <a:picLocks noChangeAspect="1"/>
          </p:cNvPicPr>
          <p:nvPr/>
        </p:nvPicPr>
        <p:blipFill rotWithShape="1">
          <a:blip r:embed="rId3"/>
          <a:srcRect l="14379" t="59825" r="57490" b="8502"/>
          <a:stretch/>
        </p:blipFill>
        <p:spPr>
          <a:xfrm>
            <a:off x="8349847" y="4017863"/>
            <a:ext cx="3429000" cy="2057400"/>
          </a:xfrm>
          <a:prstGeom prst="rect">
            <a:avLst/>
          </a:prstGeom>
        </p:spPr>
      </p:pic>
    </p:spTree>
    <p:extLst>
      <p:ext uri="{BB962C8B-B14F-4D97-AF65-F5344CB8AC3E}">
        <p14:creationId xmlns:p14="http://schemas.microsoft.com/office/powerpoint/2010/main" val="292010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3255" y="457200"/>
            <a:ext cx="12038013" cy="830997"/>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12. Find the cumulative sum of stages crossed over `</a:t>
            </a:r>
            <a:r>
              <a:rPr lang="en-US" sz="2400" b="1" dirty="0" err="1">
                <a:latin typeface="Times New Roman" panose="02020603050405020304" pitchFamily="18" charset="0"/>
                <a:cs typeface="Times New Roman" panose="02020603050405020304" pitchFamily="18" charset="0"/>
              </a:rPr>
              <a:t>start_datetime</a:t>
            </a:r>
            <a:r>
              <a:rPr lang="en-US" sz="2400" b="1" dirty="0">
                <a:latin typeface="Times New Roman" panose="02020603050405020304" pitchFamily="18" charset="0"/>
                <a:cs typeface="Times New Roman" panose="02020603050405020304" pitchFamily="18" charset="0"/>
              </a:rPr>
              <a:t>` for each `P_ID`,</a:t>
            </a:r>
          </a:p>
          <a:p>
            <a:r>
              <a:rPr lang="en-US" sz="2400" b="1" dirty="0">
                <a:latin typeface="Times New Roman" panose="02020603050405020304" pitchFamily="18" charset="0"/>
                <a:cs typeface="Times New Roman" panose="02020603050405020304" pitchFamily="18" charset="0"/>
              </a:rPr>
              <a:t>excluding the most recent `</a:t>
            </a:r>
            <a:r>
              <a:rPr lang="en-US" sz="2400" b="1" dirty="0" err="1">
                <a:latin typeface="Times New Roman" panose="02020603050405020304" pitchFamily="18" charset="0"/>
                <a:cs typeface="Times New Roman" panose="02020603050405020304" pitchFamily="18" charset="0"/>
              </a:rPr>
              <a:t>start_datetime</a:t>
            </a:r>
            <a:r>
              <a:rPr lang="en-US" sz="2400" b="1" dirty="0">
                <a:latin typeface="Times New Roman" panose="02020603050405020304" pitchFamily="18" charset="0"/>
                <a:cs typeface="Times New Roman" panose="02020603050405020304" pitchFamily="18" charset="0"/>
              </a:rPr>
              <a:t>`.</a:t>
            </a:r>
          </a:p>
        </p:txBody>
      </p:sp>
      <p:sp>
        <p:nvSpPr>
          <p:cNvPr id="5" name="Rectangle 4"/>
          <p:cNvSpPr/>
          <p:nvPr/>
        </p:nvSpPr>
        <p:spPr>
          <a:xfrm>
            <a:off x="345110" y="1435286"/>
            <a:ext cx="7770812" cy="1754326"/>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WITH </a:t>
            </a:r>
            <a:r>
              <a:rPr lang="en-US" dirty="0" err="1">
                <a:latin typeface="Calibri" panose="020F0502020204030204" pitchFamily="34" charset="0"/>
                <a:cs typeface="Calibri" panose="020F0502020204030204" pitchFamily="34" charset="0"/>
              </a:rPr>
              <a:t>CumulativeSum</a:t>
            </a:r>
            <a:r>
              <a:rPr lang="en-US" dirty="0">
                <a:latin typeface="Calibri" panose="020F0502020204030204" pitchFamily="34" charset="0"/>
                <a:cs typeface="Calibri" panose="020F0502020204030204" pitchFamily="34" charset="0"/>
              </a:rPr>
              <a:t> AS </a:t>
            </a:r>
            <a:r>
              <a:rPr lang="en-US" dirty="0" smtClean="0">
                <a:latin typeface="Calibri" panose="020F0502020204030204" pitchFamily="34" charset="0"/>
                <a:cs typeface="Calibri" panose="020F0502020204030204" pitchFamily="34" charset="0"/>
              </a:rPr>
              <a:t>(SELECT </a:t>
            </a:r>
            <a:r>
              <a:rPr lang="en-US" dirty="0">
                <a:latin typeface="Calibri" panose="020F0502020204030204" pitchFamily="34" charset="0"/>
                <a:cs typeface="Calibri" panose="020F0502020204030204" pitchFamily="34" charset="0"/>
              </a:rPr>
              <a:t>P_ID</a:t>
            </a:r>
            <a:r>
              <a:rPr lang="en-US" dirty="0" smtClean="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start_datetime</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stages_crossed</a:t>
            </a:r>
            <a:r>
              <a:rPr lang="en-US" dirty="0">
                <a:latin typeface="Calibri" panose="020F0502020204030204" pitchFamily="34" charset="0"/>
                <a:cs typeface="Calibri" panose="020F0502020204030204" pitchFamily="34" charset="0"/>
              </a:rPr>
              <a:t>,           SUM(</a:t>
            </a:r>
            <a:r>
              <a:rPr lang="en-US" dirty="0" err="1">
                <a:latin typeface="Calibri" panose="020F0502020204030204" pitchFamily="34" charset="0"/>
                <a:cs typeface="Calibri" panose="020F0502020204030204" pitchFamily="34" charset="0"/>
              </a:rPr>
              <a:t>stages_crossed</a:t>
            </a:r>
            <a:r>
              <a:rPr lang="en-US" dirty="0">
                <a:latin typeface="Calibri" panose="020F0502020204030204" pitchFamily="34" charset="0"/>
                <a:cs typeface="Calibri" panose="020F0502020204030204" pitchFamily="34" charset="0"/>
              </a:rPr>
              <a:t>) OVER (PARTITION BY P_ID ORDER BY </a:t>
            </a:r>
            <a:r>
              <a:rPr lang="en-US" dirty="0" err="1">
                <a:latin typeface="Calibri" panose="020F0502020204030204" pitchFamily="34" charset="0"/>
                <a:cs typeface="Calibri" panose="020F0502020204030204" pitchFamily="34" charset="0"/>
              </a:rPr>
              <a:t>start_datetime</a:t>
            </a:r>
            <a:r>
              <a:rPr lang="en-US" dirty="0">
                <a:latin typeface="Calibri" panose="020F0502020204030204" pitchFamily="34" charset="0"/>
                <a:cs typeface="Calibri" panose="020F0502020204030204" pitchFamily="34" charset="0"/>
              </a:rPr>
              <a:t>) AS </a:t>
            </a:r>
            <a:r>
              <a:rPr lang="en-US" dirty="0" err="1">
                <a:latin typeface="Calibri" panose="020F0502020204030204" pitchFamily="34" charset="0"/>
                <a:cs typeface="Calibri" panose="020F0502020204030204" pitchFamily="34" charset="0"/>
              </a:rPr>
              <a:t>cumulative_stages</a:t>
            </a:r>
            <a:r>
              <a:rPr lang="en-US" dirty="0">
                <a:latin typeface="Calibri" panose="020F0502020204030204" pitchFamily="34" charset="0"/>
                <a:cs typeface="Calibri" panose="020F0502020204030204" pitchFamily="34" charset="0"/>
              </a:rPr>
              <a:t>    FROM </a:t>
            </a:r>
            <a:r>
              <a:rPr lang="en-US" dirty="0" err="1">
                <a:latin typeface="Calibri" panose="020F0502020204030204" pitchFamily="34" charset="0"/>
                <a:cs typeface="Calibri" panose="020F0502020204030204" pitchFamily="34" charset="0"/>
              </a:rPr>
              <a:t>level_details</a:t>
            </a:r>
            <a:r>
              <a:rPr lang="en-US" dirty="0" smtClean="0">
                <a:latin typeface="Calibri" panose="020F0502020204030204" pitchFamily="34" charset="0"/>
                <a:cs typeface="Calibri" panose="020F0502020204030204" pitchFamily="34" charset="0"/>
              </a:rPr>
              <a:t>) SELECT </a:t>
            </a:r>
            <a:r>
              <a:rPr lang="en-US" dirty="0">
                <a:latin typeface="Calibri" panose="020F0502020204030204" pitchFamily="34" charset="0"/>
                <a:cs typeface="Calibri" panose="020F0502020204030204" pitchFamily="34" charset="0"/>
              </a:rPr>
              <a:t>P_ID</a:t>
            </a:r>
            <a:r>
              <a:rPr lang="en-US" dirty="0" smtClean="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start_datetime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stages_crossed</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cumulative_stages</a:t>
            </a: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 LAG(</a:t>
            </a:r>
            <a:r>
              <a:rPr lang="en-US" dirty="0" err="1">
                <a:latin typeface="Calibri" panose="020F0502020204030204" pitchFamily="34" charset="0"/>
                <a:cs typeface="Calibri" panose="020F0502020204030204" pitchFamily="34" charset="0"/>
              </a:rPr>
              <a:t>stages_crossed</a:t>
            </a:r>
            <a:r>
              <a:rPr lang="en-US" dirty="0">
                <a:latin typeface="Calibri" panose="020F0502020204030204" pitchFamily="34" charset="0"/>
                <a:cs typeface="Calibri" panose="020F0502020204030204" pitchFamily="34" charset="0"/>
              </a:rPr>
              <a:t>, 1, 0) OVER (PARTITION BY P_ID ORDER BY </a:t>
            </a:r>
            <a:r>
              <a:rPr lang="en-US" dirty="0" err="1">
                <a:latin typeface="Calibri" panose="020F0502020204030204" pitchFamily="34" charset="0"/>
                <a:cs typeface="Calibri" panose="020F0502020204030204" pitchFamily="34" charset="0"/>
              </a:rPr>
              <a:t>start_datetime</a:t>
            </a:r>
            <a:r>
              <a:rPr lang="en-US" dirty="0">
                <a:latin typeface="Calibri" panose="020F0502020204030204" pitchFamily="34" charset="0"/>
                <a:cs typeface="Calibri" panose="020F0502020204030204" pitchFamily="34" charset="0"/>
              </a:rPr>
              <a:t>) AS </a:t>
            </a:r>
            <a:r>
              <a:rPr lang="en-US" dirty="0" err="1" smtClean="0">
                <a:latin typeface="Calibri" panose="020F0502020204030204" pitchFamily="34" charset="0"/>
                <a:cs typeface="Calibri" panose="020F0502020204030204" pitchFamily="34" charset="0"/>
              </a:rPr>
              <a:t>cumulative_sum_excluding_latest</a:t>
            </a:r>
            <a:r>
              <a:rPr lang="en-US" dirty="0" smtClean="0">
                <a:latin typeface="Calibri" panose="020F0502020204030204" pitchFamily="34" charset="0"/>
                <a:cs typeface="Calibri" panose="020F0502020204030204" pitchFamily="34" charset="0"/>
              </a:rPr>
              <a:t> </a:t>
            </a:r>
          </a:p>
          <a:p>
            <a:r>
              <a:rPr lang="en-US" dirty="0" smtClean="0">
                <a:latin typeface="Calibri" panose="020F0502020204030204" pitchFamily="34" charset="0"/>
                <a:cs typeface="Calibri" panose="020F0502020204030204" pitchFamily="34" charset="0"/>
              </a:rPr>
              <a:t>FROM </a:t>
            </a:r>
            <a:r>
              <a:rPr lang="en-US" dirty="0" err="1">
                <a:latin typeface="Calibri" panose="020F0502020204030204" pitchFamily="34" charset="0"/>
                <a:cs typeface="Calibri" panose="020F0502020204030204" pitchFamily="34" charset="0"/>
              </a:rPr>
              <a:t>CumulativeSum</a:t>
            </a:r>
            <a:r>
              <a:rPr lang="en-US" dirty="0">
                <a:latin typeface="Calibri" panose="020F0502020204030204" pitchFamily="34" charset="0"/>
                <a:cs typeface="Calibri" panose="020F0502020204030204" pitchFamily="34" charset="0"/>
              </a:rPr>
              <a:t>;</a:t>
            </a:r>
          </a:p>
        </p:txBody>
      </p:sp>
      <p:sp>
        <p:nvSpPr>
          <p:cNvPr id="7" name="Rectangle 6"/>
          <p:cNvSpPr/>
          <p:nvPr/>
        </p:nvSpPr>
        <p:spPr>
          <a:xfrm>
            <a:off x="285525" y="3336701"/>
            <a:ext cx="12038013" cy="830997"/>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13. Extract the top 3 highest sums of scores for each `</a:t>
            </a:r>
            <a:r>
              <a:rPr lang="en-US" sz="2400" b="1" dirty="0" err="1">
                <a:latin typeface="Times New Roman" panose="02020603050405020304" pitchFamily="18" charset="0"/>
                <a:cs typeface="Times New Roman" panose="02020603050405020304" pitchFamily="18" charset="0"/>
              </a:rPr>
              <a:t>Dev_ID</a:t>
            </a:r>
            <a:r>
              <a:rPr lang="en-US" sz="2400" b="1" dirty="0">
                <a:latin typeface="Times New Roman" panose="02020603050405020304" pitchFamily="18" charset="0"/>
                <a:cs typeface="Times New Roman" panose="02020603050405020304" pitchFamily="18" charset="0"/>
              </a:rPr>
              <a:t>` and the corresponding `P_ID`.</a:t>
            </a:r>
          </a:p>
        </p:txBody>
      </p:sp>
      <p:sp>
        <p:nvSpPr>
          <p:cNvPr id="8" name="Rectangle 7"/>
          <p:cNvSpPr/>
          <p:nvPr/>
        </p:nvSpPr>
        <p:spPr>
          <a:xfrm>
            <a:off x="426074" y="4499452"/>
            <a:ext cx="6907370" cy="1477328"/>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WITH </a:t>
            </a:r>
            <a:r>
              <a:rPr lang="en-US" dirty="0" err="1">
                <a:latin typeface="Calibri" panose="020F0502020204030204" pitchFamily="34" charset="0"/>
                <a:cs typeface="Calibri" panose="020F0502020204030204" pitchFamily="34" charset="0"/>
              </a:rPr>
              <a:t>RankedScores</a:t>
            </a:r>
            <a:r>
              <a:rPr lang="en-US" dirty="0">
                <a:latin typeface="Calibri" panose="020F0502020204030204" pitchFamily="34" charset="0"/>
                <a:cs typeface="Calibri" panose="020F0502020204030204" pitchFamily="34" charset="0"/>
              </a:rPr>
              <a:t> AS (  </a:t>
            </a: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SELECT </a:t>
            </a:r>
            <a:r>
              <a:rPr lang="en-US" dirty="0" err="1">
                <a:latin typeface="Calibri" panose="020F0502020204030204" pitchFamily="34" charset="0"/>
                <a:cs typeface="Calibri" panose="020F0502020204030204" pitchFamily="34" charset="0"/>
              </a:rPr>
              <a:t>Dev_ID</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P_ID</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SUM(score</a:t>
            </a:r>
            <a:r>
              <a:rPr lang="en-US" dirty="0">
                <a:latin typeface="Calibri" panose="020F0502020204030204" pitchFamily="34" charset="0"/>
                <a:cs typeface="Calibri" panose="020F0502020204030204" pitchFamily="34" charset="0"/>
              </a:rPr>
              <a:t>) AS </a:t>
            </a:r>
            <a:r>
              <a:rPr lang="en-US" dirty="0" err="1">
                <a:latin typeface="Calibri" panose="020F0502020204030204" pitchFamily="34" charset="0"/>
                <a:cs typeface="Calibri" panose="020F0502020204030204" pitchFamily="34" charset="0"/>
              </a:rPr>
              <a:t>total_score</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RANK</a:t>
            </a:r>
            <a:r>
              <a:rPr lang="en-US" dirty="0">
                <a:latin typeface="Calibri" panose="020F0502020204030204" pitchFamily="34" charset="0"/>
                <a:cs typeface="Calibri" panose="020F0502020204030204" pitchFamily="34" charset="0"/>
              </a:rPr>
              <a:t>() OVER (PARTITION BY </a:t>
            </a:r>
            <a:r>
              <a:rPr lang="en-US" dirty="0" err="1">
                <a:latin typeface="Calibri" panose="020F0502020204030204" pitchFamily="34" charset="0"/>
                <a:cs typeface="Calibri" panose="020F0502020204030204" pitchFamily="34" charset="0"/>
              </a:rPr>
              <a:t>Dev_ID</a:t>
            </a:r>
            <a:r>
              <a:rPr lang="en-US" dirty="0">
                <a:latin typeface="Calibri" panose="020F0502020204030204" pitchFamily="34" charset="0"/>
                <a:cs typeface="Calibri" panose="020F0502020204030204" pitchFamily="34" charset="0"/>
              </a:rPr>
              <a:t> ORDER BY SUM(score) DESC) AS </a:t>
            </a:r>
            <a:r>
              <a:rPr lang="en-US" dirty="0" err="1">
                <a:latin typeface="Calibri" panose="020F0502020204030204" pitchFamily="34" charset="0"/>
                <a:cs typeface="Calibri" panose="020F0502020204030204" pitchFamily="34" charset="0"/>
              </a:rPr>
              <a:t>score_rank</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FROM </a:t>
            </a:r>
            <a:r>
              <a:rPr lang="en-US" dirty="0" err="1">
                <a:latin typeface="Calibri" panose="020F0502020204030204" pitchFamily="34" charset="0"/>
                <a:cs typeface="Calibri" panose="020F0502020204030204" pitchFamily="34" charset="0"/>
              </a:rPr>
              <a:t>level_details</a:t>
            </a:r>
            <a:r>
              <a:rPr lang="en-US" dirty="0">
                <a:latin typeface="Calibri" panose="020F0502020204030204" pitchFamily="34" charset="0"/>
                <a:cs typeface="Calibri" panose="020F0502020204030204" pitchFamily="34" charset="0"/>
              </a:rPr>
              <a:t>    GROUP BY </a:t>
            </a:r>
            <a:r>
              <a:rPr lang="en-US" dirty="0" err="1">
                <a:latin typeface="Calibri" panose="020F0502020204030204" pitchFamily="34" charset="0"/>
                <a:cs typeface="Calibri" panose="020F0502020204030204" pitchFamily="34" charset="0"/>
              </a:rPr>
              <a:t>Dev_ID</a:t>
            </a:r>
            <a:r>
              <a:rPr lang="en-US" dirty="0">
                <a:latin typeface="Calibri" panose="020F0502020204030204" pitchFamily="34" charset="0"/>
                <a:cs typeface="Calibri" panose="020F0502020204030204" pitchFamily="34" charset="0"/>
              </a:rPr>
              <a:t>, P_ID)SELECT </a:t>
            </a:r>
            <a:r>
              <a:rPr lang="en-US" dirty="0" err="1">
                <a:latin typeface="Calibri" panose="020F0502020204030204" pitchFamily="34" charset="0"/>
                <a:cs typeface="Calibri" panose="020F0502020204030204" pitchFamily="34" charset="0"/>
              </a:rPr>
              <a:t>Dev_ID</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P_ID</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total_scoreFROM</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RankedScores</a:t>
            </a:r>
            <a:r>
              <a:rPr lang="en-US" dirty="0" smtClean="0">
                <a:latin typeface="Calibri" panose="020F0502020204030204" pitchFamily="34" charset="0"/>
                <a:cs typeface="Calibri" panose="020F0502020204030204" pitchFamily="34" charset="0"/>
              </a:rPr>
              <a:t>  </a:t>
            </a:r>
          </a:p>
          <a:p>
            <a:r>
              <a:rPr lang="en-US" dirty="0" smtClean="0">
                <a:latin typeface="Calibri" panose="020F0502020204030204" pitchFamily="34" charset="0"/>
                <a:cs typeface="Calibri" panose="020F0502020204030204" pitchFamily="34" charset="0"/>
              </a:rPr>
              <a:t>WHERE </a:t>
            </a:r>
            <a:r>
              <a:rPr lang="en-US" dirty="0" err="1">
                <a:latin typeface="Calibri" panose="020F0502020204030204" pitchFamily="34" charset="0"/>
                <a:cs typeface="Calibri" panose="020F0502020204030204" pitchFamily="34" charset="0"/>
              </a:rPr>
              <a:t>score_rank</a:t>
            </a:r>
            <a:r>
              <a:rPr lang="en-US" dirty="0">
                <a:latin typeface="Calibri" panose="020F0502020204030204" pitchFamily="34" charset="0"/>
                <a:cs typeface="Calibri" panose="020F0502020204030204" pitchFamily="34" charset="0"/>
              </a:rPr>
              <a:t> &lt;= 3;</a:t>
            </a:r>
          </a:p>
        </p:txBody>
      </p:sp>
      <p:pic>
        <p:nvPicPr>
          <p:cNvPr id="2" name="Picture 1"/>
          <p:cNvPicPr>
            <a:picLocks noChangeAspect="1"/>
          </p:cNvPicPr>
          <p:nvPr/>
        </p:nvPicPr>
        <p:blipFill rotWithShape="1">
          <a:blip r:embed="rId2"/>
          <a:srcRect l="15616" t="59384" r="52501" b="8943"/>
          <a:stretch/>
        </p:blipFill>
        <p:spPr>
          <a:xfrm>
            <a:off x="8081064" y="1090494"/>
            <a:ext cx="3886200" cy="2057400"/>
          </a:xfrm>
          <a:prstGeom prst="rect">
            <a:avLst/>
          </a:prstGeom>
        </p:spPr>
      </p:pic>
      <p:pic>
        <p:nvPicPr>
          <p:cNvPr id="3" name="Picture 2"/>
          <p:cNvPicPr>
            <a:picLocks noChangeAspect="1"/>
          </p:cNvPicPr>
          <p:nvPr/>
        </p:nvPicPr>
        <p:blipFill rotWithShape="1">
          <a:blip r:embed="rId3"/>
          <a:srcRect l="15616" t="59384" r="68130" b="8943"/>
          <a:stretch/>
        </p:blipFill>
        <p:spPr>
          <a:xfrm>
            <a:off x="8837612" y="4167698"/>
            <a:ext cx="1981200" cy="2057400"/>
          </a:xfrm>
          <a:prstGeom prst="rect">
            <a:avLst/>
          </a:prstGeom>
        </p:spPr>
      </p:pic>
    </p:spTree>
    <p:extLst>
      <p:ext uri="{BB962C8B-B14F-4D97-AF65-F5344CB8AC3E}">
        <p14:creationId xmlns:p14="http://schemas.microsoft.com/office/powerpoint/2010/main" val="362095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3255" y="457200"/>
            <a:ext cx="12038013" cy="830997"/>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14. Find players who scored more than 50% of the average score, scored by the sum of</a:t>
            </a:r>
          </a:p>
          <a:p>
            <a:r>
              <a:rPr lang="en-US" sz="2400" b="1" dirty="0">
                <a:latin typeface="Times New Roman" panose="02020603050405020304" pitchFamily="18" charset="0"/>
                <a:cs typeface="Times New Roman" panose="02020603050405020304" pitchFamily="18" charset="0"/>
              </a:rPr>
              <a:t>scores for each `P_ID`.</a:t>
            </a:r>
          </a:p>
        </p:txBody>
      </p:sp>
      <p:sp>
        <p:nvSpPr>
          <p:cNvPr id="5" name="Rectangle 4"/>
          <p:cNvSpPr/>
          <p:nvPr/>
        </p:nvSpPr>
        <p:spPr>
          <a:xfrm>
            <a:off x="328455" y="1905000"/>
            <a:ext cx="7770812" cy="1200329"/>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WITH </a:t>
            </a:r>
            <a:r>
              <a:rPr lang="en-US" dirty="0" err="1">
                <a:latin typeface="Calibri" panose="020F0502020204030204" pitchFamily="34" charset="0"/>
                <a:cs typeface="Calibri" panose="020F0502020204030204" pitchFamily="34" charset="0"/>
              </a:rPr>
              <a:t>PlayerAverage</a:t>
            </a:r>
            <a:r>
              <a:rPr lang="en-US" dirty="0">
                <a:latin typeface="Calibri" panose="020F0502020204030204" pitchFamily="34" charset="0"/>
                <a:cs typeface="Calibri" panose="020F0502020204030204" pitchFamily="34" charset="0"/>
              </a:rPr>
              <a:t> AS ( </a:t>
            </a:r>
            <a:r>
              <a:rPr lang="en-US" dirty="0" smtClean="0">
                <a:latin typeface="Calibri" panose="020F0502020204030204" pitchFamily="34" charset="0"/>
                <a:cs typeface="Calibri" panose="020F0502020204030204" pitchFamily="34" charset="0"/>
              </a:rPr>
              <a:t>SELECT  </a:t>
            </a:r>
            <a:r>
              <a:rPr lang="en-US" dirty="0">
                <a:latin typeface="Calibri" panose="020F0502020204030204" pitchFamily="34" charset="0"/>
                <a:cs typeface="Calibri" panose="020F0502020204030204" pitchFamily="34" charset="0"/>
              </a:rPr>
              <a:t>P_ID, </a:t>
            </a:r>
            <a:r>
              <a:rPr lang="en-US" dirty="0" smtClean="0">
                <a:latin typeface="Calibri" panose="020F0502020204030204" pitchFamily="34" charset="0"/>
                <a:cs typeface="Calibri" panose="020F0502020204030204" pitchFamily="34" charset="0"/>
              </a:rPr>
              <a:t>AVG(Score</a:t>
            </a:r>
            <a:r>
              <a:rPr lang="en-US" dirty="0">
                <a:latin typeface="Calibri" panose="020F0502020204030204" pitchFamily="34" charset="0"/>
                <a:cs typeface="Calibri" panose="020F0502020204030204" pitchFamily="34" charset="0"/>
              </a:rPr>
              <a:t>) AS </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FROM  </a:t>
            </a:r>
            <a:r>
              <a:rPr lang="en-US" dirty="0" err="1" smtClean="0">
                <a:latin typeface="Calibri" panose="020F0502020204030204" pitchFamily="34" charset="0"/>
                <a:cs typeface="Calibri" panose="020F0502020204030204" pitchFamily="34" charset="0"/>
              </a:rPr>
              <a:t>level_details</a:t>
            </a:r>
            <a:r>
              <a:rPr lang="en-US" dirty="0" smtClean="0">
                <a:latin typeface="Calibri" panose="020F0502020204030204" pitchFamily="34" charset="0"/>
                <a:cs typeface="Calibri" panose="020F0502020204030204" pitchFamily="34" charset="0"/>
              </a:rPr>
              <a:t>  GROUP </a:t>
            </a:r>
            <a:r>
              <a:rPr lang="en-US" dirty="0">
                <a:latin typeface="Calibri" panose="020F0502020204030204" pitchFamily="34" charset="0"/>
                <a:cs typeface="Calibri" panose="020F0502020204030204" pitchFamily="34" charset="0"/>
              </a:rPr>
              <a:t>BY </a:t>
            </a:r>
            <a:r>
              <a:rPr lang="en-US" dirty="0" smtClean="0">
                <a:latin typeface="Calibri" panose="020F0502020204030204" pitchFamily="34" charset="0"/>
                <a:cs typeface="Calibri" panose="020F0502020204030204" pitchFamily="34" charset="0"/>
              </a:rPr>
              <a:t>P_ID)SELECT   </a:t>
            </a:r>
            <a:r>
              <a:rPr lang="en-US" dirty="0" err="1">
                <a:latin typeface="Calibri" panose="020F0502020204030204" pitchFamily="34" charset="0"/>
                <a:cs typeface="Calibri" panose="020F0502020204030204" pitchFamily="34" charset="0"/>
              </a:rPr>
              <a:t>ld.P_ID</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ld.Score</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FROM    </a:t>
            </a:r>
            <a:r>
              <a:rPr lang="en-US" dirty="0" err="1">
                <a:latin typeface="Calibri" panose="020F0502020204030204" pitchFamily="34" charset="0"/>
                <a:cs typeface="Calibri" panose="020F0502020204030204" pitchFamily="34" charset="0"/>
              </a:rPr>
              <a:t>level_details</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ld</a:t>
            </a:r>
            <a:r>
              <a:rPr lang="en-US" dirty="0" smtClean="0">
                <a:latin typeface="Calibri" panose="020F0502020204030204" pitchFamily="34" charset="0"/>
                <a:cs typeface="Calibri" panose="020F0502020204030204" pitchFamily="34" charset="0"/>
              </a:rPr>
              <a:t> JOIN     </a:t>
            </a:r>
            <a:r>
              <a:rPr lang="en-US" dirty="0" err="1">
                <a:latin typeface="Calibri" panose="020F0502020204030204" pitchFamily="34" charset="0"/>
                <a:cs typeface="Calibri" panose="020F0502020204030204" pitchFamily="34" charset="0"/>
              </a:rPr>
              <a:t>PlayerAverage</a:t>
            </a:r>
            <a:r>
              <a:rPr lang="en-US" dirty="0">
                <a:latin typeface="Calibri" panose="020F0502020204030204" pitchFamily="34" charset="0"/>
                <a:cs typeface="Calibri" panose="020F0502020204030204" pitchFamily="34" charset="0"/>
              </a:rPr>
              <a:t> pa ON </a:t>
            </a:r>
            <a:r>
              <a:rPr lang="en-US" dirty="0" err="1">
                <a:latin typeface="Calibri" panose="020F0502020204030204" pitchFamily="34" charset="0"/>
                <a:cs typeface="Calibri" panose="020F0502020204030204" pitchFamily="34" charset="0"/>
              </a:rPr>
              <a:t>ld.P_ID</a:t>
            </a:r>
            <a:r>
              <a:rPr lang="en-US" dirty="0">
                <a:latin typeface="Calibri" panose="020F0502020204030204" pitchFamily="34" charset="0"/>
                <a:cs typeface="Calibri" panose="020F0502020204030204" pitchFamily="34" charset="0"/>
              </a:rPr>
              <a:t> = </a:t>
            </a:r>
            <a:r>
              <a:rPr lang="en-US" dirty="0" err="1" smtClean="0">
                <a:latin typeface="Calibri" panose="020F0502020204030204" pitchFamily="34" charset="0"/>
                <a:cs typeface="Calibri" panose="020F0502020204030204" pitchFamily="34" charset="0"/>
              </a:rPr>
              <a:t>pa.P_ID</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WHERE     </a:t>
            </a:r>
            <a:r>
              <a:rPr lang="en-US" dirty="0" err="1">
                <a:latin typeface="Calibri" panose="020F0502020204030204" pitchFamily="34" charset="0"/>
                <a:cs typeface="Calibri" panose="020F0502020204030204" pitchFamily="34" charset="0"/>
              </a:rPr>
              <a:t>ld.Score</a:t>
            </a:r>
            <a:r>
              <a:rPr lang="en-US" dirty="0">
                <a:latin typeface="Calibri" panose="020F0502020204030204" pitchFamily="34" charset="0"/>
                <a:cs typeface="Calibri" panose="020F0502020204030204" pitchFamily="34" charset="0"/>
              </a:rPr>
              <a:t> &gt; 0.5 * </a:t>
            </a:r>
            <a:r>
              <a:rPr lang="en-US" dirty="0" err="1">
                <a:latin typeface="Calibri" panose="020F0502020204030204" pitchFamily="34" charset="0"/>
                <a:cs typeface="Calibri" panose="020F0502020204030204" pitchFamily="34" charset="0"/>
              </a:rPr>
              <a:t>pa.AverageScore</a:t>
            </a:r>
            <a:r>
              <a:rPr lang="en-US" dirty="0">
                <a:latin typeface="Calibri" panose="020F0502020204030204" pitchFamily="34" charset="0"/>
                <a:cs typeface="Calibri" panose="020F0502020204030204" pitchFamily="34" charset="0"/>
              </a:rPr>
              <a:t>;</a:t>
            </a:r>
          </a:p>
        </p:txBody>
      </p:sp>
      <p:sp>
        <p:nvSpPr>
          <p:cNvPr id="7" name="Rectangle 6"/>
          <p:cNvSpPr/>
          <p:nvPr/>
        </p:nvSpPr>
        <p:spPr>
          <a:xfrm>
            <a:off x="285525" y="3336701"/>
            <a:ext cx="11371487" cy="1200329"/>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15. Create a stored procedure to find the top `n` `</a:t>
            </a:r>
            <a:r>
              <a:rPr lang="en-US" sz="2400" b="1" dirty="0" err="1">
                <a:latin typeface="Times New Roman" panose="02020603050405020304" pitchFamily="18" charset="0"/>
                <a:cs typeface="Times New Roman" panose="02020603050405020304" pitchFamily="18" charset="0"/>
              </a:rPr>
              <a:t>headshots_count</a:t>
            </a:r>
            <a:r>
              <a:rPr lang="en-US" sz="2400" b="1" dirty="0">
                <a:latin typeface="Times New Roman" panose="02020603050405020304" pitchFamily="18" charset="0"/>
                <a:cs typeface="Times New Roman" panose="02020603050405020304" pitchFamily="18" charset="0"/>
              </a:rPr>
              <a:t>` based on each `</a:t>
            </a:r>
            <a:r>
              <a:rPr lang="en-US" sz="2400" b="1" dirty="0" err="1" smtClean="0">
                <a:latin typeface="Times New Roman" panose="02020603050405020304" pitchFamily="18" charset="0"/>
                <a:cs typeface="Times New Roman" panose="02020603050405020304" pitchFamily="18" charset="0"/>
              </a:rPr>
              <a:t>Dev_ID`and</a:t>
            </a:r>
            <a:r>
              <a:rPr lang="en-US" sz="2400" b="1"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rank them in increasing order using `</a:t>
            </a:r>
            <a:r>
              <a:rPr lang="en-US" sz="2400" b="1" dirty="0" err="1">
                <a:latin typeface="Times New Roman" panose="02020603050405020304" pitchFamily="18" charset="0"/>
                <a:cs typeface="Times New Roman" panose="02020603050405020304" pitchFamily="18" charset="0"/>
              </a:rPr>
              <a:t>Row_Number</a:t>
            </a:r>
            <a:r>
              <a:rPr lang="en-US" sz="2400" b="1" dirty="0">
                <a:latin typeface="Times New Roman" panose="02020603050405020304" pitchFamily="18" charset="0"/>
                <a:cs typeface="Times New Roman" panose="02020603050405020304" pitchFamily="18" charset="0"/>
              </a:rPr>
              <a:t>`. Display the difficulty as well.</a:t>
            </a:r>
          </a:p>
        </p:txBody>
      </p:sp>
      <p:pic>
        <p:nvPicPr>
          <p:cNvPr id="2" name="Picture 1"/>
          <p:cNvPicPr>
            <a:picLocks noChangeAspect="1"/>
          </p:cNvPicPr>
          <p:nvPr/>
        </p:nvPicPr>
        <p:blipFill rotWithShape="1">
          <a:blip r:embed="rId2"/>
          <a:srcRect l="15616" t="59384" r="68130" b="8943"/>
          <a:stretch/>
        </p:blipFill>
        <p:spPr>
          <a:xfrm>
            <a:off x="8380412" y="1163615"/>
            <a:ext cx="1981200" cy="2057400"/>
          </a:xfrm>
          <a:prstGeom prst="rect">
            <a:avLst/>
          </a:prstGeom>
        </p:spPr>
      </p:pic>
      <p:sp>
        <p:nvSpPr>
          <p:cNvPr id="3" name="Rectangle 2"/>
          <p:cNvSpPr/>
          <p:nvPr/>
        </p:nvSpPr>
        <p:spPr>
          <a:xfrm>
            <a:off x="455612" y="4616430"/>
            <a:ext cx="7643655" cy="2031325"/>
          </a:xfrm>
          <a:prstGeom prst="rect">
            <a:avLst/>
          </a:prstGeom>
        </p:spPr>
        <p:txBody>
          <a:bodyPr wrap="square">
            <a:spAutoFit/>
          </a:bodyPr>
          <a:lstStyle/>
          <a:p>
            <a:r>
              <a:rPr lang="en-US" dirty="0"/>
              <a:t>DELIMITER //CREATE PROCEDURE </a:t>
            </a:r>
            <a:r>
              <a:rPr lang="en-US" dirty="0" err="1"/>
              <a:t>GetTopNHeadshots</a:t>
            </a:r>
            <a:r>
              <a:rPr lang="en-US" dirty="0"/>
              <a:t>(IN n INT)BEGIN    SET @n = n;    SELECT </a:t>
            </a:r>
            <a:r>
              <a:rPr lang="en-US" dirty="0" err="1"/>
              <a:t>Dev_ID</a:t>
            </a:r>
            <a:r>
              <a:rPr lang="en-US" dirty="0"/>
              <a:t>, </a:t>
            </a:r>
            <a:r>
              <a:rPr lang="en-US" dirty="0" smtClean="0"/>
              <a:t>difficulty</a:t>
            </a:r>
            <a:r>
              <a:rPr lang="en-US" dirty="0"/>
              <a:t>, </a:t>
            </a:r>
            <a:r>
              <a:rPr lang="en-US" dirty="0" err="1" smtClean="0"/>
              <a:t>headshots_count</a:t>
            </a:r>
            <a:r>
              <a:rPr lang="en-US" dirty="0"/>
              <a:t>, </a:t>
            </a:r>
            <a:r>
              <a:rPr lang="en-US" dirty="0" err="1" smtClean="0"/>
              <a:t>headshots_rank</a:t>
            </a:r>
            <a:r>
              <a:rPr lang="en-US" dirty="0" smtClean="0"/>
              <a:t>    </a:t>
            </a:r>
            <a:r>
              <a:rPr lang="en-US" dirty="0"/>
              <a:t>FROM </a:t>
            </a:r>
            <a:r>
              <a:rPr lang="en-US" dirty="0" smtClean="0"/>
              <a:t>(SELECT </a:t>
            </a:r>
            <a:r>
              <a:rPr lang="en-US" dirty="0" err="1"/>
              <a:t>Dev_ID</a:t>
            </a:r>
            <a:r>
              <a:rPr lang="en-US" dirty="0"/>
              <a:t>, </a:t>
            </a:r>
            <a:r>
              <a:rPr lang="en-US" dirty="0" smtClean="0"/>
              <a:t>difficulty, </a:t>
            </a:r>
            <a:r>
              <a:rPr lang="en-US" dirty="0" err="1" smtClean="0"/>
              <a:t>headshots_count</a:t>
            </a:r>
            <a:r>
              <a:rPr lang="en-US" dirty="0"/>
              <a:t>, </a:t>
            </a:r>
            <a:r>
              <a:rPr lang="en-US" dirty="0" smtClean="0"/>
              <a:t>ROW_NUMBER</a:t>
            </a:r>
            <a:r>
              <a:rPr lang="en-US" dirty="0"/>
              <a:t>() OVER (PARTITION BY </a:t>
            </a:r>
            <a:r>
              <a:rPr lang="en-US" dirty="0" err="1"/>
              <a:t>Dev_ID</a:t>
            </a:r>
            <a:r>
              <a:rPr lang="en-US" dirty="0"/>
              <a:t> ORDER BY </a:t>
            </a:r>
            <a:r>
              <a:rPr lang="en-US" dirty="0" err="1"/>
              <a:t>headshots_count</a:t>
            </a:r>
            <a:r>
              <a:rPr lang="en-US" dirty="0"/>
              <a:t> ASC) AS </a:t>
            </a:r>
            <a:r>
              <a:rPr lang="en-US" dirty="0" err="1"/>
              <a:t>headshots_rank</a:t>
            </a:r>
            <a:r>
              <a:rPr lang="en-US" dirty="0"/>
              <a:t> </a:t>
            </a:r>
            <a:r>
              <a:rPr lang="en-US" dirty="0" smtClean="0"/>
              <a:t> </a:t>
            </a:r>
            <a:r>
              <a:rPr lang="en-US" dirty="0"/>
              <a:t>FROM </a:t>
            </a:r>
            <a:r>
              <a:rPr lang="en-US" dirty="0" err="1"/>
              <a:t>level_details</a:t>
            </a:r>
            <a:r>
              <a:rPr lang="en-US" dirty="0"/>
              <a:t>  </a:t>
            </a:r>
            <a:r>
              <a:rPr lang="en-US" dirty="0" smtClean="0"/>
              <a:t> </a:t>
            </a:r>
            <a:r>
              <a:rPr lang="en-US" dirty="0"/>
              <a:t>) AS </a:t>
            </a:r>
            <a:r>
              <a:rPr lang="en-US" dirty="0" err="1"/>
              <a:t>ranked_headshots</a:t>
            </a:r>
            <a:r>
              <a:rPr lang="en-US" dirty="0"/>
              <a:t>   </a:t>
            </a:r>
            <a:endParaRPr lang="en-US" dirty="0" smtClean="0"/>
          </a:p>
          <a:p>
            <a:r>
              <a:rPr lang="en-US" dirty="0" smtClean="0"/>
              <a:t> </a:t>
            </a:r>
            <a:r>
              <a:rPr lang="en-US" dirty="0"/>
              <a:t>WHERE </a:t>
            </a:r>
            <a:r>
              <a:rPr lang="en-US" dirty="0" err="1"/>
              <a:t>headshots_rank</a:t>
            </a:r>
            <a:r>
              <a:rPr lang="en-US" dirty="0"/>
              <a:t> &lt;= @</a:t>
            </a:r>
            <a:r>
              <a:rPr lang="en-US" dirty="0" err="1"/>
              <a:t>n;END</a:t>
            </a:r>
            <a:r>
              <a:rPr lang="en-US" dirty="0"/>
              <a:t> //DELIMITER </a:t>
            </a:r>
            <a:r>
              <a:rPr lang="en-US" dirty="0" smtClean="0"/>
              <a:t>;</a:t>
            </a:r>
          </a:p>
          <a:p>
            <a:r>
              <a:rPr lang="en-US" dirty="0" smtClean="0"/>
              <a:t>CALL </a:t>
            </a:r>
            <a:r>
              <a:rPr lang="en-US" dirty="0" err="1"/>
              <a:t>GetTopNHeadshots</a:t>
            </a:r>
            <a:r>
              <a:rPr lang="en-US" dirty="0"/>
              <a:t>(5);</a:t>
            </a:r>
          </a:p>
        </p:txBody>
      </p:sp>
      <p:pic>
        <p:nvPicPr>
          <p:cNvPr id="6" name="Picture 5"/>
          <p:cNvPicPr>
            <a:picLocks noChangeAspect="1"/>
          </p:cNvPicPr>
          <p:nvPr/>
        </p:nvPicPr>
        <p:blipFill rotWithShape="1">
          <a:blip r:embed="rId3"/>
          <a:srcRect l="14991" t="58211" r="60003" b="24193"/>
          <a:stretch/>
        </p:blipFill>
        <p:spPr>
          <a:xfrm>
            <a:off x="8609012" y="4761145"/>
            <a:ext cx="3048000" cy="1143000"/>
          </a:xfrm>
          <a:prstGeom prst="rect">
            <a:avLst/>
          </a:prstGeom>
        </p:spPr>
      </p:pic>
    </p:spTree>
    <p:extLst>
      <p:ext uri="{BB962C8B-B14F-4D97-AF65-F5344CB8AC3E}">
        <p14:creationId xmlns:p14="http://schemas.microsoft.com/office/powerpoint/2010/main" val="396590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0412" y="990600"/>
            <a:ext cx="4267200" cy="58477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3200" b="1" dirty="0" smtClean="0">
                <a:latin typeface="Times New Roman" panose="02020603050405020304" pitchFamily="18" charset="0"/>
                <a:cs typeface="Times New Roman" panose="02020603050405020304" pitchFamily="18" charset="0"/>
              </a:rPr>
              <a:t>FUTURE OUTCOME</a:t>
            </a:r>
            <a:endParaRPr lang="en-US" sz="3200" b="1" dirty="0">
              <a:latin typeface="Times New Roman" panose="02020603050405020304" pitchFamily="18" charset="0"/>
              <a:cs typeface="Times New Roman" panose="02020603050405020304" pitchFamily="18" charset="0"/>
            </a:endParaRPr>
          </a:p>
        </p:txBody>
      </p:sp>
      <p:sp>
        <p:nvSpPr>
          <p:cNvPr id="2" name="Rectangle 1"/>
          <p:cNvSpPr/>
          <p:nvPr/>
        </p:nvSpPr>
        <p:spPr>
          <a:xfrm>
            <a:off x="989012" y="1752600"/>
            <a:ext cx="10896600" cy="4708981"/>
          </a:xfrm>
          <a:prstGeom prst="rect">
            <a:avLst/>
          </a:prstGeom>
        </p:spPr>
        <p:txBody>
          <a:bodyPr wrap="square">
            <a:spAutoFit/>
          </a:bodyPr>
          <a:lstStyle/>
          <a:p>
            <a:pPr algn="just">
              <a:lnSpc>
                <a:spcPct val="150000"/>
              </a:lnSpc>
            </a:pPr>
            <a:r>
              <a:rPr lang="en-US" sz="2000" dirty="0" smtClean="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Precision </a:t>
            </a:r>
            <a:r>
              <a:rPr lang="en-US" sz="2000" dirty="0">
                <a:latin typeface="Times New Roman" panose="02020603050405020304" pitchFamily="18" charset="0"/>
                <a:cs typeface="Times New Roman" panose="02020603050405020304" pitchFamily="18" charset="0"/>
              </a:rPr>
              <a:t>Personalization</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Tailoring gaming experiences to individual preferences and emotional responses through advanced AI and player </a:t>
            </a:r>
            <a:r>
              <a:rPr lang="en-US" sz="2000" dirty="0" smtClean="0">
                <a:latin typeface="Times New Roman" panose="02020603050405020304" pitchFamily="18" charset="0"/>
                <a:cs typeface="Times New Roman" panose="02020603050405020304" pitchFamily="18" charset="0"/>
              </a:rPr>
              <a:t>analytics</a:t>
            </a:r>
            <a:r>
              <a:rPr lang="en-US" sz="2000" dirty="0">
                <a:latin typeface="Times New Roman" panose="02020603050405020304" pitchFamily="18" charset="0"/>
                <a:cs typeface="Times New Roman" panose="02020603050405020304" pitchFamily="18" charset="0"/>
              </a:rPr>
              <a:t>.</a:t>
            </a:r>
          </a:p>
          <a:p>
            <a:pPr algn="just">
              <a:lnSpc>
                <a:spcPct val="150000"/>
              </a:lnSpc>
            </a:pPr>
            <a:r>
              <a:rPr lang="en-US" sz="2000" dirty="0" smtClean="0">
                <a:latin typeface="Times New Roman" panose="02020603050405020304" pitchFamily="18" charset="0"/>
                <a:cs typeface="Times New Roman" panose="02020603050405020304" pitchFamily="18" charset="0"/>
              </a:rPr>
              <a:t>2. Enhanced Immersion: Utilizing </a:t>
            </a:r>
            <a:r>
              <a:rPr lang="en-US" sz="2000" dirty="0">
                <a:latin typeface="Times New Roman" panose="02020603050405020304" pitchFamily="18" charset="0"/>
                <a:cs typeface="Times New Roman" panose="02020603050405020304" pitchFamily="18" charset="0"/>
              </a:rPr>
              <a:t>VR, AR, and immersive technologies to engage players on deeper emotional, cognitive, and physiological levels</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3. </a:t>
            </a:r>
            <a:r>
              <a:rPr lang="en-US" sz="2000" dirty="0" smtClean="0">
                <a:latin typeface="Times New Roman" panose="02020603050405020304" pitchFamily="18" charset="0"/>
                <a:cs typeface="Times New Roman" panose="02020603050405020304" pitchFamily="18" charset="0"/>
              </a:rPr>
              <a:t>Ethical </a:t>
            </a:r>
            <a:r>
              <a:rPr lang="en-US" sz="2000" dirty="0">
                <a:latin typeface="Times New Roman" panose="02020603050405020304" pitchFamily="18" charset="0"/>
                <a:cs typeface="Times New Roman" panose="02020603050405020304" pitchFamily="18" charset="0"/>
              </a:rPr>
              <a:t>Design and Regulation</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Developing ethical design principles and regulatory frameworks to promote player well-being and mitigate potential harms</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4. </a:t>
            </a:r>
            <a:r>
              <a:rPr lang="en-US" sz="2000" dirty="0" smtClean="0">
                <a:latin typeface="Times New Roman" panose="02020603050405020304" pitchFamily="18" charset="0"/>
                <a:cs typeface="Times New Roman" panose="02020603050405020304" pitchFamily="18" charset="0"/>
              </a:rPr>
              <a:t>Cross-Disciplinary </a:t>
            </a:r>
            <a:r>
              <a:rPr lang="en-US" sz="2000" dirty="0">
                <a:latin typeface="Times New Roman" panose="02020603050405020304" pitchFamily="18" charset="0"/>
                <a:cs typeface="Times New Roman" panose="02020603050405020304" pitchFamily="18" charset="0"/>
              </a:rPr>
              <a:t>Insights</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Fostering collaboration across psychology, neuroscience, sociology, and anthropology for deeper understandings of gaming behavior</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5. </a:t>
            </a:r>
            <a:r>
              <a:rPr lang="en-US" sz="2000" dirty="0" smtClean="0">
                <a:latin typeface="Times New Roman" panose="02020603050405020304" pitchFamily="18" charset="0"/>
                <a:cs typeface="Times New Roman" panose="02020603050405020304" pitchFamily="18" charset="0"/>
              </a:rPr>
              <a:t>Positive </a:t>
            </a:r>
            <a:r>
              <a:rPr lang="en-US" sz="2000" dirty="0">
                <a:latin typeface="Times New Roman" panose="02020603050405020304" pitchFamily="18" charset="0"/>
                <a:cs typeface="Times New Roman" panose="02020603050405020304" pitchFamily="18" charset="0"/>
              </a:rPr>
              <a:t>Social Impact</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Harnessing gaming for education, healthcare, and social change, fostering empathy, understanding, and societal progress.</a:t>
            </a:r>
          </a:p>
        </p:txBody>
      </p:sp>
    </p:spTree>
    <p:extLst>
      <p:ext uri="{BB962C8B-B14F-4D97-AF65-F5344CB8AC3E}">
        <p14:creationId xmlns:p14="http://schemas.microsoft.com/office/powerpoint/2010/main" val="266880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0412" y="990600"/>
            <a:ext cx="3048000" cy="58477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3200" b="1" dirty="0" smtClean="0">
                <a:latin typeface="Times New Roman" panose="02020603050405020304" pitchFamily="18" charset="0"/>
                <a:cs typeface="Times New Roman" panose="02020603050405020304" pitchFamily="18" charset="0"/>
              </a:rPr>
              <a:t>CONCLUSION</a:t>
            </a:r>
            <a:endParaRPr lang="en-US" sz="3200" b="1" dirty="0">
              <a:latin typeface="Times New Roman" panose="02020603050405020304" pitchFamily="18" charset="0"/>
              <a:cs typeface="Times New Roman" panose="02020603050405020304" pitchFamily="18" charset="0"/>
            </a:endParaRPr>
          </a:p>
        </p:txBody>
      </p:sp>
      <p:sp>
        <p:nvSpPr>
          <p:cNvPr id="2" name="Rectangle 1"/>
          <p:cNvSpPr/>
          <p:nvPr/>
        </p:nvSpPr>
        <p:spPr>
          <a:xfrm>
            <a:off x="989012" y="1752600"/>
            <a:ext cx="10591800" cy="3785652"/>
          </a:xfrm>
          <a:prstGeom prst="rect">
            <a:avLst/>
          </a:prstGeom>
        </p:spPr>
        <p:txBody>
          <a:bodyPr wrap="square">
            <a:spAutoFit/>
          </a:bodyPr>
          <a:lstStyle/>
          <a:p>
            <a:pPr algn="just">
              <a:lnSpc>
                <a:spcPct val="150000"/>
              </a:lnSpc>
            </a:pP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conclusion, understanding gaming behavior is crucial for creating better gaming experiences. By analyzing player data, we've learned about player preferences and patterns</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dataset has given us insights into which game levels and difficulties players prefer. This information can help improve game design to better meet player needs</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Looking ahead, this project's findings will lead to more engaging games and smarter marketing strategies. By knowing what players want, we can create games that players love and market them more effectively.</a:t>
            </a:r>
          </a:p>
        </p:txBody>
      </p:sp>
    </p:spTree>
    <p:extLst>
      <p:ext uri="{BB962C8B-B14F-4D97-AF65-F5344CB8AC3E}">
        <p14:creationId xmlns:p14="http://schemas.microsoft.com/office/powerpoint/2010/main" val="168443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77787" y="-4511635"/>
            <a:ext cx="12266612" cy="10618291"/>
          </a:xfrm>
          <a:prstGeom prst="rect">
            <a:avLst/>
          </a:prstGeom>
        </p:spPr>
        <p:txBody>
          <a:bodyPr wrap="square">
            <a:spAutoFit/>
          </a:bodyPr>
          <a:lstStyle/>
          <a:p>
            <a:r>
              <a:rPr lang="en-US" dirty="0"/>
              <a:t>Certainly! Here's a detailed content for the introduction and purpose of the analysis for your presentation on "Car Crash Analysis in Chicago":</a:t>
            </a:r>
          </a:p>
          <a:p>
            <a:endParaRPr lang="en-US" dirty="0"/>
          </a:p>
          <a:p>
            <a:r>
              <a:rPr lang="en-US" dirty="0"/>
              <a:t>**Introduction to the Presentation:**</a:t>
            </a:r>
          </a:p>
          <a:p>
            <a:endParaRPr lang="en-US" dirty="0"/>
          </a:p>
          <a:p>
            <a:r>
              <a:rPr lang="en-US" dirty="0"/>
              <a:t>Good morning/afternoon/evening, ladies and gentlemen. </a:t>
            </a:r>
          </a:p>
          <a:p>
            <a:endParaRPr lang="en-US" dirty="0"/>
          </a:p>
          <a:p>
            <a:r>
              <a:rPr lang="en-US" dirty="0"/>
              <a:t>I am pleased to welcome you to today's presentation on "Car Crash Analysis in Chicago." In today's session, we will delve into a comprehensive analysis of car crash data in Chicago, utilizing powerful data visualization tools to uncover insights that are crucial for enhancing road safety and traffic management in our city.</a:t>
            </a:r>
          </a:p>
          <a:p>
            <a:endParaRPr lang="en-US" dirty="0"/>
          </a:p>
          <a:p>
            <a:r>
              <a:rPr lang="en-US" dirty="0"/>
              <a:t>**Brief Overview of the Importance of Road Safety:**</a:t>
            </a:r>
          </a:p>
          <a:p>
            <a:endParaRPr lang="en-US" dirty="0"/>
          </a:p>
          <a:p>
            <a:r>
              <a:rPr lang="en-US" dirty="0"/>
              <a:t>Before we delve into the specifics of our analysis, let's take a moment to reflect on the paramount importance of road safety. Every year, thousands of lives are tragically lost, and countless more are affected by road accidents. Ensuring the safety of our roads is not just a moral imperative but also an economic necessity. Road accidents result in significant economic losses, strain healthcare systems, and have a profound impact on the well-being of individuals and communities.</a:t>
            </a:r>
          </a:p>
          <a:p>
            <a:endParaRPr lang="en-US" dirty="0"/>
          </a:p>
          <a:p>
            <a:r>
              <a:rPr lang="en-US" dirty="0"/>
              <a:t>**Purpose of the Analysis:**</a:t>
            </a:r>
          </a:p>
          <a:p>
            <a:endParaRPr lang="en-US" dirty="0"/>
          </a:p>
          <a:p>
            <a:r>
              <a:rPr lang="en-US" dirty="0"/>
              <a:t>The primary objective of our analysis is to gain a comprehensive understanding of car crash trends in Chicago and to identify areas for improvement in road safety measures. By leveraging data-driven insights, we aim to:</a:t>
            </a:r>
          </a:p>
          <a:p>
            <a:endParaRPr lang="en-US" dirty="0"/>
          </a:p>
          <a:p>
            <a:r>
              <a:rPr lang="en-US" dirty="0"/>
              <a:t>1. Identify patterns and trends in car crash incidents over time, including seasonal variations, peak hours, and geographic hotspots.</a:t>
            </a:r>
          </a:p>
          <a:p>
            <a:r>
              <a:rPr lang="en-US" dirty="0"/>
              <a:t>2. Explore the contributing factors to car crashes, such as weather conditions, road surface conditions, and traffic control devices.</a:t>
            </a:r>
          </a:p>
          <a:p>
            <a:r>
              <a:rPr lang="en-US" dirty="0"/>
              <a:t>3. Analyze the severity and distribution of injuries resulting from car crashes, with a focus on identifying high-risk groups and injury types.</a:t>
            </a:r>
          </a:p>
          <a:p>
            <a:r>
              <a:rPr lang="en-US" dirty="0"/>
              <a:t>4. Provide actionable recommendations for enhancing road safety measures and reducing the incidence of car crashes in Chicago.</a:t>
            </a:r>
          </a:p>
          <a:p>
            <a:endParaRPr lang="en-US" dirty="0"/>
          </a:p>
          <a:p>
            <a:r>
              <a:rPr lang="en-US" dirty="0"/>
              <a:t>Through our analysis, we seek to empower policymakers, law enforcement agencies, and other stakeholders with the insights needed to implement targeted interventions and initiatives that will make our roads safer for all.</a:t>
            </a:r>
          </a:p>
          <a:p>
            <a:endParaRPr lang="en-US" dirty="0"/>
          </a:p>
          <a:p>
            <a:r>
              <a:rPr lang="en-US" dirty="0"/>
              <a:t>Thank you for joining us today as we embark on this journey to drive positive change and foster a culture of safety on Chicago's roads. Let's begin our exploration of car crash analysis in Chicago and work together towards building a safer, more resilient community.</a:t>
            </a:r>
          </a:p>
        </p:txBody>
      </p:sp>
    </p:spTree>
    <p:extLst>
      <p:ext uri="{BB962C8B-B14F-4D97-AF65-F5344CB8AC3E}">
        <p14:creationId xmlns:p14="http://schemas.microsoft.com/office/powerpoint/2010/main" val="366073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36812" y="2819400"/>
            <a:ext cx="7315200" cy="144655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8800" b="1" dirty="0" smtClean="0">
                <a:latin typeface="Times New Roman" panose="02020603050405020304" pitchFamily="18" charset="0"/>
                <a:cs typeface="Times New Roman" panose="02020603050405020304" pitchFamily="18" charset="0"/>
              </a:rPr>
              <a:t>THANK YOU</a:t>
            </a:r>
            <a:endParaRPr lang="en-US" sz="8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693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36612" y="990600"/>
            <a:ext cx="3810000" cy="609600"/>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a:r>
              <a:rPr lang="en-US" sz="3200" b="1" dirty="0" smtClean="0">
                <a:latin typeface="Times New Roman" panose="02020603050405020304" pitchFamily="18" charset="0"/>
                <a:cs typeface="Times New Roman" panose="02020603050405020304" pitchFamily="18" charset="0"/>
              </a:rPr>
              <a:t>INTRODUCTION</a:t>
            </a:r>
            <a:endParaRPr lang="en-US" sz="3200" b="1" dirty="0">
              <a:latin typeface="Times New Roman" panose="02020603050405020304" pitchFamily="18" charset="0"/>
              <a:cs typeface="Times New Roman" panose="02020603050405020304" pitchFamily="18" charset="0"/>
            </a:endParaRPr>
          </a:p>
        </p:txBody>
      </p:sp>
      <p:sp>
        <p:nvSpPr>
          <p:cNvPr id="14" name="Content Placeholder 13"/>
          <p:cNvSpPr>
            <a:spLocks noGrp="1"/>
          </p:cNvSpPr>
          <p:nvPr>
            <p:ph idx="1"/>
          </p:nvPr>
        </p:nvSpPr>
        <p:spPr/>
        <p:txBody>
          <a:bodyPr>
            <a:normAutofit fontScale="92500"/>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Decoding gaming behavior involves understanding the motivations, preferences, and patterns exhibited by individuals while engaging in gaming activities. Gaming behavior analysis encompasses various aspects, including player psychology, gameplay mechanics, social interactions, and game design elements. By decoding gaming behavior, researchers, game developers, and marketers seek to gain insights into player preferences, motivations, and decision-making processes within gaming environments.</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141412" y="990600"/>
            <a:ext cx="1904999" cy="609600"/>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sz="3200" b="1" dirty="0" smtClean="0">
                <a:latin typeface="Times New Roman" panose="02020603050405020304" pitchFamily="18" charset="0"/>
                <a:cs typeface="Times New Roman" panose="02020603050405020304" pitchFamily="18" charset="0"/>
              </a:rPr>
              <a:t>TABLES</a:t>
            </a:r>
            <a:endParaRPr lang="en-US" sz="3200" b="1" dirty="0">
              <a:latin typeface="Times New Roman" panose="02020603050405020304" pitchFamily="18" charset="0"/>
              <a:cs typeface="Times New Roman" panose="02020603050405020304" pitchFamily="18" charset="0"/>
            </a:endParaRPr>
          </a:p>
        </p:txBody>
      </p:sp>
      <p:sp>
        <p:nvSpPr>
          <p:cNvPr id="2" name="Content Placeholder 1"/>
          <p:cNvSpPr>
            <a:spLocks noGrp="1"/>
          </p:cNvSpPr>
          <p:nvPr>
            <p:ph idx="1"/>
          </p:nvPr>
        </p:nvSpPr>
        <p:spPr>
          <a:xfrm>
            <a:off x="1598612" y="1295400"/>
            <a:ext cx="9134391" cy="4114801"/>
          </a:xfrm>
        </p:spPr>
        <p:txBody>
          <a:bodyPr>
            <a:normAutofit fontScale="92500" lnSpcReduction="20000"/>
          </a:bodyPr>
          <a:lstStyle/>
          <a:p>
            <a:pPr marL="0" indent="0" algn="just">
              <a:lnSpc>
                <a:spcPct val="150000"/>
              </a:lnSpc>
              <a:buNone/>
            </a:pPr>
            <a:endParaRPr lang="en-US" sz="2200" b="1" dirty="0" smtClean="0">
              <a:latin typeface="Times New Roman" panose="02020603050405020304" pitchFamily="18" charset="0"/>
              <a:cs typeface="Times New Roman" panose="02020603050405020304" pitchFamily="18" charset="0"/>
            </a:endParaRPr>
          </a:p>
          <a:p>
            <a:pPr marL="0" indent="0" algn="just">
              <a:lnSpc>
                <a:spcPct val="150000"/>
              </a:lnSpc>
              <a:buNone/>
            </a:pPr>
            <a:r>
              <a:rPr lang="en-US" sz="2200" b="1" dirty="0" smtClean="0">
                <a:latin typeface="Times New Roman" panose="02020603050405020304" pitchFamily="18" charset="0"/>
                <a:cs typeface="Times New Roman" panose="02020603050405020304" pitchFamily="18" charset="0"/>
              </a:rPr>
              <a:t>Player </a:t>
            </a:r>
            <a:r>
              <a:rPr lang="en-US" sz="2200" b="1" dirty="0">
                <a:latin typeface="Times New Roman" panose="02020603050405020304" pitchFamily="18" charset="0"/>
                <a:cs typeface="Times New Roman" panose="02020603050405020304" pitchFamily="18" charset="0"/>
              </a:rPr>
              <a:t>Details </a:t>
            </a:r>
            <a:r>
              <a:rPr lang="en-US" sz="2200" b="1" dirty="0" smtClean="0">
                <a:latin typeface="Times New Roman" panose="02020603050405020304" pitchFamily="18" charset="0"/>
                <a:cs typeface="Times New Roman" panose="02020603050405020304" pitchFamily="18" charset="0"/>
              </a:rPr>
              <a:t>Table:</a:t>
            </a:r>
          </a:p>
          <a:p>
            <a:pPr marL="0" indent="0" algn="just">
              <a:lnSpc>
                <a:spcPct val="150000"/>
              </a:lnSpc>
              <a:buNone/>
            </a:pPr>
            <a:r>
              <a:rPr lang="en-US" sz="2200" dirty="0" smtClean="0">
                <a:latin typeface="Times New Roman" panose="02020603050405020304" pitchFamily="18" charset="0"/>
                <a:cs typeface="Times New Roman" panose="02020603050405020304" pitchFamily="18" charset="0"/>
              </a:rPr>
              <a:t>Description </a:t>
            </a:r>
            <a:r>
              <a:rPr lang="en-US" sz="2200" dirty="0">
                <a:latin typeface="Times New Roman" panose="02020603050405020304" pitchFamily="18" charset="0"/>
                <a:cs typeface="Times New Roman" panose="02020603050405020304" pitchFamily="18" charset="0"/>
              </a:rPr>
              <a:t>of each column (P_ID, </a:t>
            </a:r>
            <a:r>
              <a:rPr lang="en-US" sz="2200" dirty="0" err="1">
                <a:latin typeface="Times New Roman" panose="02020603050405020304" pitchFamily="18" charset="0"/>
                <a:cs typeface="Times New Roman" panose="02020603050405020304" pitchFamily="18" charset="0"/>
              </a:rPr>
              <a:t>PName</a:t>
            </a:r>
            <a:r>
              <a:rPr lang="en-US" sz="2200" dirty="0">
                <a:latin typeface="Times New Roman" panose="02020603050405020304" pitchFamily="18" charset="0"/>
                <a:cs typeface="Times New Roman" panose="02020603050405020304" pitchFamily="18" charset="0"/>
              </a:rPr>
              <a:t>, L1_status, L2_status, L1_code, </a:t>
            </a:r>
            <a:r>
              <a:rPr lang="en-US" sz="2200" dirty="0" smtClean="0">
                <a:latin typeface="Times New Roman" panose="02020603050405020304" pitchFamily="18" charset="0"/>
                <a:cs typeface="Times New Roman" panose="02020603050405020304" pitchFamily="18" charset="0"/>
              </a:rPr>
              <a:t>L2_code).</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r>
              <a:rPr lang="en-US" sz="2200" b="1" dirty="0" smtClean="0">
                <a:latin typeface="Times New Roman" panose="02020603050405020304" pitchFamily="18" charset="0"/>
                <a:cs typeface="Times New Roman" panose="02020603050405020304" pitchFamily="18" charset="0"/>
              </a:rPr>
              <a:t>Level </a:t>
            </a:r>
            <a:r>
              <a:rPr lang="en-US" sz="2200" b="1" dirty="0">
                <a:latin typeface="Times New Roman" panose="02020603050405020304" pitchFamily="18" charset="0"/>
                <a:cs typeface="Times New Roman" panose="02020603050405020304" pitchFamily="18" charset="0"/>
              </a:rPr>
              <a:t>Details Table:</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Description of each column (P_ID, </a:t>
            </a:r>
            <a:r>
              <a:rPr lang="en-US" sz="2200" dirty="0" err="1">
                <a:latin typeface="Times New Roman" panose="02020603050405020304" pitchFamily="18" charset="0"/>
                <a:cs typeface="Times New Roman" panose="02020603050405020304" pitchFamily="18" charset="0"/>
              </a:rPr>
              <a:t>Dev_ID</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start_time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stages_crossed</a:t>
            </a:r>
            <a:r>
              <a:rPr lang="en-US" sz="2200" dirty="0">
                <a:latin typeface="Times New Roman" panose="02020603050405020304" pitchFamily="18" charset="0"/>
                <a:cs typeface="Times New Roman" panose="02020603050405020304" pitchFamily="18" charset="0"/>
              </a:rPr>
              <a:t>, level, difficulty, </a:t>
            </a:r>
            <a:r>
              <a:rPr lang="en-US" sz="2200" dirty="0" err="1">
                <a:latin typeface="Times New Roman" panose="02020603050405020304" pitchFamily="18" charset="0"/>
                <a:cs typeface="Times New Roman" panose="02020603050405020304" pitchFamily="18" charset="0"/>
              </a:rPr>
              <a:t>kill_count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headshots_count</a:t>
            </a:r>
            <a:r>
              <a:rPr lang="en-US" sz="2200" dirty="0">
                <a:latin typeface="Times New Roman" panose="02020603050405020304" pitchFamily="18" charset="0"/>
                <a:cs typeface="Times New Roman" panose="02020603050405020304" pitchFamily="18" charset="0"/>
              </a:rPr>
              <a:t>, score, </a:t>
            </a:r>
            <a:r>
              <a:rPr lang="en-US" sz="2200" dirty="0" err="1">
                <a:latin typeface="Times New Roman" panose="02020603050405020304" pitchFamily="18" charset="0"/>
                <a:cs typeface="Times New Roman" panose="02020603050405020304" pitchFamily="18" charset="0"/>
              </a:rPr>
              <a:t>lives_earned</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2" y="1219200"/>
            <a:ext cx="4384697" cy="533400"/>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sz="3200" b="1" dirty="0" smtClean="0">
                <a:latin typeface="Times New Roman" panose="02020603050405020304" pitchFamily="18" charset="0"/>
                <a:cs typeface="Times New Roman" panose="02020603050405020304" pitchFamily="18" charset="0"/>
              </a:rPr>
              <a:t>DATA DESCRIPTION</a:t>
            </a:r>
            <a:endParaRPr lang="en-US"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p:txBody>
          <a:bodyPr>
            <a:normAutofit fontScale="77500" lnSpcReduction="20000"/>
          </a:bodyPr>
          <a:lstStyle/>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r>
              <a:rPr lang="en-US" sz="2200" dirty="0">
                <a:latin typeface="Times New Roman" panose="02020603050405020304" pitchFamily="18" charset="0"/>
                <a:cs typeface="Times New Roman" panose="02020603050405020304" pitchFamily="18" charset="0"/>
              </a:rPr>
              <a:t>Explanation of key terms and concepts in the dataset (e.g., level, difficulty, kill count).</a:t>
            </a:r>
          </a:p>
          <a:p>
            <a:pPr algn="just">
              <a:lnSpc>
                <a:spcPct val="150000"/>
              </a:lnSpc>
            </a:pPr>
            <a:r>
              <a:rPr lang="en-US" sz="2200" dirty="0">
                <a:latin typeface="Times New Roman" panose="02020603050405020304" pitchFamily="18" charset="0"/>
                <a:cs typeface="Times New Roman" panose="02020603050405020304" pitchFamily="18" charset="0"/>
              </a:rPr>
              <a:t>Overview of the relationships between the Player Details and Level Details tables.</a:t>
            </a:r>
          </a:p>
          <a:p>
            <a:pPr algn="just">
              <a:lnSpc>
                <a:spcPct val="150000"/>
              </a:lnSpc>
            </a:pPr>
            <a:r>
              <a:rPr lang="en-US" sz="2200" dirty="0">
                <a:latin typeface="Times New Roman" panose="02020603050405020304" pitchFamily="18" charset="0"/>
                <a:cs typeface="Times New Roman" panose="02020603050405020304" pitchFamily="18" charset="0"/>
              </a:rPr>
              <a:t>Discussion on how the data can be used to analyze gaming behavior.</a:t>
            </a:r>
          </a:p>
        </p:txBody>
      </p:sp>
      <p:pic>
        <p:nvPicPr>
          <p:cNvPr id="5" name="Content Placeholder 4"/>
          <p:cNvPicPr>
            <a:picLocks noGrp="1" noChangeAspect="1"/>
          </p:cNvPicPr>
          <p:nvPr>
            <p:ph sz="half" idx="2"/>
          </p:nvPr>
        </p:nvPicPr>
        <p:blipFill>
          <a:blip r:embed="rId2"/>
          <a:stretch>
            <a:fillRect/>
          </a:stretch>
        </p:blipFill>
        <p:spPr>
          <a:xfrm>
            <a:off x="7085012" y="990600"/>
            <a:ext cx="4419600" cy="2381277"/>
          </a:xfrm>
          <a:prstGeom prst="rect">
            <a:avLst/>
          </a:prstGeom>
        </p:spPr>
      </p:pic>
      <p:pic>
        <p:nvPicPr>
          <p:cNvPr id="6" name="Picture 5"/>
          <p:cNvPicPr>
            <a:picLocks noChangeAspect="1"/>
          </p:cNvPicPr>
          <p:nvPr/>
        </p:nvPicPr>
        <p:blipFill>
          <a:blip r:embed="rId3"/>
          <a:stretch>
            <a:fillRect/>
          </a:stretch>
        </p:blipFill>
        <p:spPr>
          <a:xfrm>
            <a:off x="7087717" y="4028044"/>
            <a:ext cx="4416895" cy="2379821"/>
          </a:xfrm>
          <a:prstGeom prst="rect">
            <a:avLst/>
          </a:prstGeom>
        </p:spPr>
      </p:pic>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732212" y="457200"/>
            <a:ext cx="4876799" cy="685800"/>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a:r>
              <a:rPr lang="en-US" b="1" dirty="0" smtClean="0">
                <a:latin typeface="Times New Roman" panose="02020603050405020304" pitchFamily="18" charset="0"/>
                <a:cs typeface="Times New Roman" panose="02020603050405020304" pitchFamily="18" charset="0"/>
              </a:rPr>
              <a:t>STEPS INVOLVED</a:t>
            </a:r>
            <a:endParaRPr lang="en-US" b="1" dirty="0">
              <a:latin typeface="Times New Roman" panose="02020603050405020304" pitchFamily="18" charset="0"/>
              <a:cs typeface="Times New Roman" panose="02020603050405020304" pitchFamily="18" charset="0"/>
            </a:endParaRPr>
          </a:p>
        </p:txBody>
      </p:sp>
      <p:graphicFrame>
        <p:nvGraphicFramePr>
          <p:cNvPr id="3" name="Content Placeholder 2" descr="Alternating Flow diagram showing 3 groups arranged from left to right with a title and bullet points in each group and a curved arrow showing the flow from one group to the next."/>
          <p:cNvGraphicFramePr>
            <a:graphicFrameLocks noGrp="1"/>
          </p:cNvGraphicFramePr>
          <p:nvPr>
            <p:ph idx="1"/>
            <p:extLst>
              <p:ext uri="{D42A27DB-BD31-4B8C-83A1-F6EECF244321}">
                <p14:modId xmlns:p14="http://schemas.microsoft.com/office/powerpoint/2010/main" val="1893911856"/>
              </p:ext>
            </p:extLst>
          </p:nvPr>
        </p:nvGraphicFramePr>
        <p:xfrm>
          <a:off x="1522413" y="1905000"/>
          <a:ext cx="9134475"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2" y="838200"/>
            <a:ext cx="4272797" cy="685800"/>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0000"/>
          </a:bodyPr>
          <a:lstStyle/>
          <a:p>
            <a:r>
              <a:rPr lang="en-US" sz="3200" b="1" dirty="0" smtClean="0">
                <a:latin typeface="Times New Roman" panose="02020603050405020304" pitchFamily="18" charset="0"/>
                <a:cs typeface="Times New Roman" panose="02020603050405020304" pitchFamily="18" charset="0"/>
              </a:rPr>
              <a:t>TOOL USED : MySQL</a:t>
            </a:r>
            <a:endParaRPr lang="en-US" sz="3200" b="1" dirty="0">
              <a:latin typeface="Times New Roman" panose="02020603050405020304" pitchFamily="18" charset="0"/>
              <a:cs typeface="Times New Roman" panose="02020603050405020304" pitchFamily="18" charset="0"/>
            </a:endParaRPr>
          </a:p>
        </p:txBody>
      </p:sp>
      <p:sp>
        <p:nvSpPr>
          <p:cNvPr id="4" name="Rectangle 3"/>
          <p:cNvSpPr/>
          <p:nvPr/>
        </p:nvSpPr>
        <p:spPr>
          <a:xfrm>
            <a:off x="1370012" y="1905000"/>
            <a:ext cx="10591800" cy="415498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200" dirty="0" smtClean="0">
                <a:solidFill>
                  <a:srgbClr val="ECECEC"/>
                </a:solidFill>
                <a:latin typeface="Times New Roman" panose="02020603050405020304" pitchFamily="18" charset="0"/>
                <a:cs typeface="Times New Roman" panose="02020603050405020304" pitchFamily="18" charset="0"/>
              </a:rPr>
              <a:t> MySQL's </a:t>
            </a:r>
            <a:r>
              <a:rPr lang="en-US" sz="2200" dirty="0">
                <a:solidFill>
                  <a:srgbClr val="ECECEC"/>
                </a:solidFill>
                <a:latin typeface="Times New Roman" panose="02020603050405020304" pitchFamily="18" charset="0"/>
                <a:cs typeface="Times New Roman" panose="02020603050405020304" pitchFamily="18" charset="0"/>
              </a:rPr>
              <a:t>relational database model is well-suited for storing structured gaming data, such as player details and game levels, in a systematic and organized manner.</a:t>
            </a:r>
          </a:p>
          <a:p>
            <a:pPr marL="342900" indent="-342900" algn="just">
              <a:lnSpc>
                <a:spcPct val="150000"/>
              </a:lnSpc>
              <a:buFont typeface="Arial" panose="020B0604020202020204" pitchFamily="34" charset="0"/>
              <a:buChar char="•"/>
            </a:pPr>
            <a:r>
              <a:rPr lang="en-US" sz="2200" dirty="0" smtClean="0">
                <a:solidFill>
                  <a:srgbClr val="ECECEC"/>
                </a:solidFill>
                <a:latin typeface="Times New Roman" panose="02020603050405020304" pitchFamily="18" charset="0"/>
                <a:cs typeface="Times New Roman" panose="02020603050405020304" pitchFamily="18" charset="0"/>
              </a:rPr>
              <a:t> SQL </a:t>
            </a:r>
            <a:r>
              <a:rPr lang="en-US" sz="2200" dirty="0">
                <a:solidFill>
                  <a:srgbClr val="ECECEC"/>
                </a:solidFill>
                <a:latin typeface="Times New Roman" panose="02020603050405020304" pitchFamily="18" charset="0"/>
                <a:cs typeface="Times New Roman" panose="02020603050405020304" pitchFamily="18" charset="0"/>
              </a:rPr>
              <a:t>queries can be used to extract, analyze, and manipulate gaming data stored in MySQL databases, facilitating data analysis and insights generation.</a:t>
            </a:r>
          </a:p>
          <a:p>
            <a:pPr marL="342900" indent="-342900" algn="just">
              <a:lnSpc>
                <a:spcPct val="150000"/>
              </a:lnSpc>
              <a:buFont typeface="Arial" panose="020B0604020202020204" pitchFamily="34" charset="0"/>
              <a:buChar char="•"/>
            </a:pPr>
            <a:r>
              <a:rPr lang="en-US" sz="2200" dirty="0" smtClean="0">
                <a:solidFill>
                  <a:srgbClr val="ECECEC"/>
                </a:solidFill>
                <a:latin typeface="Times New Roman" panose="02020603050405020304" pitchFamily="18" charset="0"/>
                <a:cs typeface="Times New Roman" panose="02020603050405020304" pitchFamily="18" charset="0"/>
              </a:rPr>
              <a:t> MySQL's </a:t>
            </a:r>
            <a:r>
              <a:rPr lang="en-US" sz="2200" dirty="0">
                <a:solidFill>
                  <a:srgbClr val="ECECEC"/>
                </a:solidFill>
                <a:latin typeface="Times New Roman" panose="02020603050405020304" pitchFamily="18" charset="0"/>
                <a:cs typeface="Times New Roman" panose="02020603050405020304" pitchFamily="18" charset="0"/>
              </a:rPr>
              <a:t>scalability allows for the storage and management of large volumes of gaming data, accommodating the requirements of diverse gaming projects and applications.</a:t>
            </a:r>
          </a:p>
          <a:p>
            <a:pPr marL="342900" indent="-342900" algn="just">
              <a:lnSpc>
                <a:spcPct val="150000"/>
              </a:lnSpc>
              <a:buFont typeface="Arial" panose="020B0604020202020204" pitchFamily="34" charset="0"/>
              <a:buChar char="•"/>
            </a:pPr>
            <a:r>
              <a:rPr lang="en-US" sz="2200" dirty="0">
                <a:solidFill>
                  <a:srgbClr val="ECECEC"/>
                </a:solidFill>
                <a:latin typeface="Times New Roman" panose="02020603050405020304" pitchFamily="18" charset="0"/>
                <a:cs typeface="Times New Roman" panose="02020603050405020304" pitchFamily="18" charset="0"/>
              </a:rPr>
              <a:t>Security features provided by MySQL ensure the confidentiality, integrity, and availability of gaming data, safeguarding it from unauthorized access and data breaches.</a:t>
            </a:r>
            <a:endParaRPr lang="en-US" sz="2200" i="0" dirty="0">
              <a:solidFill>
                <a:srgbClr val="ECECEC"/>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396" y="581626"/>
            <a:ext cx="3155479"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CREATE DATABASE</a:t>
            </a:r>
          </a:p>
        </p:txBody>
      </p:sp>
      <p:sp>
        <p:nvSpPr>
          <p:cNvPr id="6" name="Rectangle 5"/>
          <p:cNvSpPr/>
          <p:nvPr/>
        </p:nvSpPr>
        <p:spPr>
          <a:xfrm>
            <a:off x="547396" y="1207394"/>
            <a:ext cx="3520900" cy="646331"/>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CREATE DATABASE </a:t>
            </a:r>
            <a:r>
              <a:rPr lang="en-US" dirty="0" smtClean="0">
                <a:latin typeface="Calibri" panose="020F0502020204030204" pitchFamily="34" charset="0"/>
                <a:cs typeface="Calibri" panose="020F0502020204030204" pitchFamily="34" charset="0"/>
              </a:rPr>
              <a:t>GAME_ANALYSIS</a:t>
            </a:r>
          </a:p>
          <a:p>
            <a:r>
              <a:rPr lang="en-US" dirty="0" smtClean="0">
                <a:latin typeface="Calibri" panose="020F0502020204030204" pitchFamily="34" charset="0"/>
                <a:cs typeface="Calibri" panose="020F0502020204030204" pitchFamily="34" charset="0"/>
              </a:rPr>
              <a:t>USE </a:t>
            </a:r>
            <a:r>
              <a:rPr lang="en-US" dirty="0">
                <a:latin typeface="Calibri" panose="020F0502020204030204" pitchFamily="34" charset="0"/>
                <a:cs typeface="Calibri" panose="020F0502020204030204" pitchFamily="34" charset="0"/>
              </a:rPr>
              <a:t>GAME_ANALYSIS;</a:t>
            </a:r>
          </a:p>
        </p:txBody>
      </p:sp>
      <p:sp>
        <p:nvSpPr>
          <p:cNvPr id="7" name="Rectangle 6"/>
          <p:cNvSpPr/>
          <p:nvPr/>
        </p:nvSpPr>
        <p:spPr>
          <a:xfrm>
            <a:off x="547396" y="2181930"/>
            <a:ext cx="2309671" cy="461665"/>
          </a:xfrm>
          <a:prstGeom prst="rect">
            <a:avLst/>
          </a:prstGeom>
        </p:spPr>
        <p:txBody>
          <a:bodyPr wrap="none">
            <a:spAutoFit/>
          </a:bodyPr>
          <a:lstStyle/>
          <a:p>
            <a:r>
              <a:rPr lang="en-US" sz="2400" b="1" dirty="0" smtClean="0">
                <a:latin typeface="Times New Roman" panose="02020603050405020304" pitchFamily="18" charset="0"/>
                <a:cs typeface="Times New Roman" panose="02020603050405020304" pitchFamily="18" charset="0"/>
              </a:rPr>
              <a:t>ALTER TABLE</a:t>
            </a:r>
            <a:endParaRPr lang="en-US" sz="2400" b="1" dirty="0">
              <a:latin typeface="Times New Roman" panose="02020603050405020304" pitchFamily="18" charset="0"/>
              <a:cs typeface="Times New Roman" panose="02020603050405020304" pitchFamily="18" charset="0"/>
            </a:endParaRPr>
          </a:p>
        </p:txBody>
      </p:sp>
      <p:sp>
        <p:nvSpPr>
          <p:cNvPr id="8" name="Rectangle 7"/>
          <p:cNvSpPr/>
          <p:nvPr/>
        </p:nvSpPr>
        <p:spPr>
          <a:xfrm>
            <a:off x="547396" y="2971800"/>
            <a:ext cx="8609012" cy="286232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alter table  </a:t>
            </a:r>
            <a:r>
              <a:rPr lang="en-US" dirty="0" err="1">
                <a:latin typeface="Calibri" panose="020F0502020204030204" pitchFamily="34" charset="0"/>
                <a:cs typeface="Calibri" panose="020F0502020204030204" pitchFamily="34" charset="0"/>
              </a:rPr>
              <a:t>player_details</a:t>
            </a:r>
            <a:r>
              <a:rPr lang="en-US" dirty="0">
                <a:latin typeface="Calibri" panose="020F0502020204030204" pitchFamily="34" charset="0"/>
                <a:cs typeface="Calibri" panose="020F0502020204030204" pitchFamily="34" charset="0"/>
              </a:rPr>
              <a:t>  modify L1_Status varchar(30</a:t>
            </a:r>
            <a:r>
              <a:rPr lang="en-US" dirty="0" smtClean="0">
                <a:latin typeface="Calibri" panose="020F0502020204030204" pitchFamily="34" charset="0"/>
                <a:cs typeface="Calibri" panose="020F0502020204030204" pitchFamily="34" charset="0"/>
              </a:rPr>
              <a:t>);</a:t>
            </a:r>
          </a:p>
          <a:p>
            <a:r>
              <a:rPr lang="en-US" dirty="0" smtClean="0">
                <a:latin typeface="Calibri" panose="020F0502020204030204" pitchFamily="34" charset="0"/>
                <a:cs typeface="Calibri" panose="020F0502020204030204" pitchFamily="34" charset="0"/>
              </a:rPr>
              <a:t>alter </a:t>
            </a:r>
            <a:r>
              <a:rPr lang="en-US" dirty="0">
                <a:latin typeface="Calibri" panose="020F0502020204030204" pitchFamily="34" charset="0"/>
                <a:cs typeface="Calibri" panose="020F0502020204030204" pitchFamily="34" charset="0"/>
              </a:rPr>
              <a:t>table </a:t>
            </a:r>
            <a:r>
              <a:rPr lang="en-US" dirty="0" err="1">
                <a:latin typeface="Calibri" panose="020F0502020204030204" pitchFamily="34" charset="0"/>
                <a:cs typeface="Calibri" panose="020F0502020204030204" pitchFamily="34" charset="0"/>
              </a:rPr>
              <a:t>player_details</a:t>
            </a:r>
            <a:r>
              <a:rPr lang="en-US" dirty="0">
                <a:latin typeface="Calibri" panose="020F0502020204030204" pitchFamily="34" charset="0"/>
                <a:cs typeface="Calibri" panose="020F0502020204030204" pitchFamily="34" charset="0"/>
              </a:rPr>
              <a:t>  modify L2_Status varchar(30</a:t>
            </a:r>
            <a:r>
              <a:rPr lang="en-US" dirty="0" smtClean="0">
                <a:latin typeface="Calibri" panose="020F0502020204030204" pitchFamily="34" charset="0"/>
                <a:cs typeface="Calibri" panose="020F0502020204030204" pitchFamily="34" charset="0"/>
              </a:rPr>
              <a:t>);</a:t>
            </a:r>
          </a:p>
          <a:p>
            <a:r>
              <a:rPr lang="en-US" dirty="0" smtClean="0">
                <a:latin typeface="Calibri" panose="020F0502020204030204" pitchFamily="34" charset="0"/>
                <a:cs typeface="Calibri" panose="020F0502020204030204" pitchFamily="34" charset="0"/>
              </a:rPr>
              <a:t>alter </a:t>
            </a:r>
            <a:r>
              <a:rPr lang="en-US" dirty="0">
                <a:latin typeface="Calibri" panose="020F0502020204030204" pitchFamily="34" charset="0"/>
                <a:cs typeface="Calibri" panose="020F0502020204030204" pitchFamily="34" charset="0"/>
              </a:rPr>
              <a:t>table </a:t>
            </a:r>
            <a:r>
              <a:rPr lang="en-US" dirty="0" err="1">
                <a:latin typeface="Calibri" panose="020F0502020204030204" pitchFamily="34" charset="0"/>
                <a:cs typeface="Calibri" panose="020F0502020204030204" pitchFamily="34" charset="0"/>
              </a:rPr>
              <a:t>player_details</a:t>
            </a:r>
            <a:r>
              <a:rPr lang="en-US" dirty="0">
                <a:latin typeface="Calibri" panose="020F0502020204030204" pitchFamily="34" charset="0"/>
                <a:cs typeface="Calibri" panose="020F0502020204030204" pitchFamily="34" charset="0"/>
              </a:rPr>
              <a:t> modify P_ID </a:t>
            </a:r>
            <a:r>
              <a:rPr lang="en-US" dirty="0" err="1">
                <a:latin typeface="Calibri" panose="020F0502020204030204" pitchFamily="34" charset="0"/>
                <a:cs typeface="Calibri" panose="020F0502020204030204" pitchFamily="34" charset="0"/>
              </a:rPr>
              <a:t>int</a:t>
            </a:r>
            <a:r>
              <a:rPr lang="en-US" dirty="0">
                <a:latin typeface="Calibri" panose="020F0502020204030204" pitchFamily="34" charset="0"/>
                <a:cs typeface="Calibri" panose="020F0502020204030204" pitchFamily="34" charset="0"/>
              </a:rPr>
              <a:t> primary key</a:t>
            </a:r>
            <a:r>
              <a:rPr lang="en-US" dirty="0" smtClean="0">
                <a:latin typeface="Calibri" panose="020F0502020204030204" pitchFamily="34" charset="0"/>
                <a:cs typeface="Calibri" panose="020F0502020204030204" pitchFamily="34" charset="0"/>
              </a:rPr>
              <a:t>;</a:t>
            </a:r>
          </a:p>
          <a:p>
            <a:r>
              <a:rPr lang="en-US" dirty="0" smtClean="0">
                <a:latin typeface="Calibri" panose="020F0502020204030204" pitchFamily="34" charset="0"/>
                <a:cs typeface="Calibri" panose="020F0502020204030204" pitchFamily="34" charset="0"/>
              </a:rPr>
              <a:t>alter </a:t>
            </a:r>
            <a:r>
              <a:rPr lang="en-US" dirty="0">
                <a:latin typeface="Calibri" panose="020F0502020204030204" pitchFamily="34" charset="0"/>
                <a:cs typeface="Calibri" panose="020F0502020204030204" pitchFamily="34" charset="0"/>
              </a:rPr>
              <a:t>table </a:t>
            </a:r>
            <a:r>
              <a:rPr lang="en-US" dirty="0" err="1">
                <a:latin typeface="Calibri" panose="020F0502020204030204" pitchFamily="34" charset="0"/>
                <a:cs typeface="Calibri" panose="020F0502020204030204" pitchFamily="34" charset="0"/>
              </a:rPr>
              <a:t>player_details</a:t>
            </a:r>
            <a:r>
              <a:rPr lang="en-US" dirty="0">
                <a:latin typeface="Calibri" panose="020F0502020204030204" pitchFamily="34" charset="0"/>
                <a:cs typeface="Calibri" panose="020F0502020204030204" pitchFamily="34" charset="0"/>
              </a:rPr>
              <a:t> drop </a:t>
            </a:r>
            <a:r>
              <a:rPr lang="en-US" dirty="0" err="1">
                <a:latin typeface="Calibri" panose="020F0502020204030204" pitchFamily="34" charset="0"/>
                <a:cs typeface="Calibri" panose="020F0502020204030204" pitchFamily="34" charset="0"/>
              </a:rPr>
              <a:t>myunknowncolumn</a:t>
            </a:r>
            <a:r>
              <a:rPr lang="en-US" dirty="0" smtClean="0">
                <a:latin typeface="Calibri" panose="020F0502020204030204" pitchFamily="34" charset="0"/>
                <a:cs typeface="Calibri" panose="020F0502020204030204" pitchFamily="34" charset="0"/>
              </a:rPr>
              <a:t>;</a:t>
            </a:r>
          </a:p>
          <a:p>
            <a:endParaRPr lang="en-US" dirty="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alter </a:t>
            </a:r>
            <a:r>
              <a:rPr lang="en-US" dirty="0">
                <a:latin typeface="Calibri" panose="020F0502020204030204" pitchFamily="34" charset="0"/>
                <a:cs typeface="Calibri" panose="020F0502020204030204" pitchFamily="34" charset="0"/>
              </a:rPr>
              <a:t>table </a:t>
            </a:r>
            <a:r>
              <a:rPr lang="en-US" dirty="0" err="1">
                <a:latin typeface="Calibri" panose="020F0502020204030204" pitchFamily="34" charset="0"/>
                <a:cs typeface="Calibri" panose="020F0502020204030204" pitchFamily="34" charset="0"/>
              </a:rPr>
              <a:t>level_details</a:t>
            </a:r>
            <a:r>
              <a:rPr lang="en-US" dirty="0">
                <a:latin typeface="Calibri" panose="020F0502020204030204" pitchFamily="34" charset="0"/>
                <a:cs typeface="Calibri" panose="020F0502020204030204" pitchFamily="34" charset="0"/>
              </a:rPr>
              <a:t>  drop </a:t>
            </a:r>
            <a:r>
              <a:rPr lang="en-US" dirty="0" err="1">
                <a:latin typeface="Calibri" panose="020F0502020204030204" pitchFamily="34" charset="0"/>
                <a:cs typeface="Calibri" panose="020F0502020204030204" pitchFamily="34" charset="0"/>
              </a:rPr>
              <a:t>myunknowncolumn</a:t>
            </a:r>
            <a:r>
              <a:rPr lang="en-US" dirty="0" smtClean="0">
                <a:latin typeface="Calibri" panose="020F0502020204030204" pitchFamily="34" charset="0"/>
                <a:cs typeface="Calibri" panose="020F0502020204030204" pitchFamily="34" charset="0"/>
              </a:rPr>
              <a:t>;</a:t>
            </a:r>
          </a:p>
          <a:p>
            <a:r>
              <a:rPr lang="en-US" dirty="0" smtClean="0">
                <a:latin typeface="Calibri" panose="020F0502020204030204" pitchFamily="34" charset="0"/>
                <a:cs typeface="Calibri" panose="020F0502020204030204" pitchFamily="34" charset="0"/>
              </a:rPr>
              <a:t>alter </a:t>
            </a:r>
            <a:r>
              <a:rPr lang="en-US" dirty="0">
                <a:latin typeface="Calibri" panose="020F0502020204030204" pitchFamily="34" charset="0"/>
                <a:cs typeface="Calibri" panose="020F0502020204030204" pitchFamily="34" charset="0"/>
              </a:rPr>
              <a:t>table </a:t>
            </a:r>
            <a:r>
              <a:rPr lang="en-US" dirty="0" err="1">
                <a:latin typeface="Calibri" panose="020F0502020204030204" pitchFamily="34" charset="0"/>
                <a:cs typeface="Calibri" panose="020F0502020204030204" pitchFamily="34" charset="0"/>
              </a:rPr>
              <a:t>level_details</a:t>
            </a:r>
            <a:r>
              <a:rPr lang="en-US" dirty="0">
                <a:latin typeface="Calibri" panose="020F0502020204030204" pitchFamily="34" charset="0"/>
                <a:cs typeface="Calibri" panose="020F0502020204030204" pitchFamily="34" charset="0"/>
              </a:rPr>
              <a:t> change timestamp </a:t>
            </a:r>
            <a:r>
              <a:rPr lang="en-US" dirty="0" err="1">
                <a:latin typeface="Calibri" panose="020F0502020204030204" pitchFamily="34" charset="0"/>
                <a:cs typeface="Calibri" panose="020F0502020204030204" pitchFamily="34" charset="0"/>
              </a:rPr>
              <a:t>start_datetime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datetime</a:t>
            </a:r>
            <a:r>
              <a:rPr lang="en-US" dirty="0" smtClean="0">
                <a:latin typeface="Calibri" panose="020F0502020204030204" pitchFamily="34" charset="0"/>
                <a:cs typeface="Calibri" panose="020F0502020204030204" pitchFamily="34" charset="0"/>
              </a:rPr>
              <a:t>;</a:t>
            </a:r>
          </a:p>
          <a:p>
            <a:r>
              <a:rPr lang="en-US" dirty="0" smtClean="0">
                <a:latin typeface="Calibri" panose="020F0502020204030204" pitchFamily="34" charset="0"/>
                <a:cs typeface="Calibri" panose="020F0502020204030204" pitchFamily="34" charset="0"/>
              </a:rPr>
              <a:t>alter </a:t>
            </a:r>
            <a:r>
              <a:rPr lang="en-US" dirty="0">
                <a:latin typeface="Calibri" panose="020F0502020204030204" pitchFamily="34" charset="0"/>
                <a:cs typeface="Calibri" panose="020F0502020204030204" pitchFamily="34" charset="0"/>
              </a:rPr>
              <a:t>table </a:t>
            </a:r>
            <a:r>
              <a:rPr lang="en-US" dirty="0" err="1">
                <a:latin typeface="Calibri" panose="020F0502020204030204" pitchFamily="34" charset="0"/>
                <a:cs typeface="Calibri" panose="020F0502020204030204" pitchFamily="34" charset="0"/>
              </a:rPr>
              <a:t>level_details</a:t>
            </a:r>
            <a:r>
              <a:rPr lang="en-US" dirty="0">
                <a:latin typeface="Calibri" panose="020F0502020204030204" pitchFamily="34" charset="0"/>
                <a:cs typeface="Calibri" panose="020F0502020204030204" pitchFamily="34" charset="0"/>
              </a:rPr>
              <a:t> modify </a:t>
            </a:r>
            <a:r>
              <a:rPr lang="en-US" dirty="0" err="1">
                <a:latin typeface="Calibri" panose="020F0502020204030204" pitchFamily="34" charset="0"/>
                <a:cs typeface="Calibri" panose="020F0502020204030204" pitchFamily="34" charset="0"/>
              </a:rPr>
              <a:t>Dev_Id</a:t>
            </a:r>
            <a:r>
              <a:rPr lang="en-US" dirty="0">
                <a:latin typeface="Calibri" panose="020F0502020204030204" pitchFamily="34" charset="0"/>
                <a:cs typeface="Calibri" panose="020F0502020204030204" pitchFamily="34" charset="0"/>
              </a:rPr>
              <a:t> varchar(10</a:t>
            </a:r>
            <a:r>
              <a:rPr lang="en-US" dirty="0" smtClean="0">
                <a:latin typeface="Calibri" panose="020F0502020204030204" pitchFamily="34" charset="0"/>
                <a:cs typeface="Calibri" panose="020F0502020204030204" pitchFamily="34" charset="0"/>
              </a:rPr>
              <a:t>);</a:t>
            </a:r>
          </a:p>
          <a:p>
            <a:r>
              <a:rPr lang="en-US" dirty="0" smtClean="0">
                <a:latin typeface="Calibri" panose="020F0502020204030204" pitchFamily="34" charset="0"/>
                <a:cs typeface="Calibri" panose="020F0502020204030204" pitchFamily="34" charset="0"/>
              </a:rPr>
              <a:t>alter </a:t>
            </a:r>
            <a:r>
              <a:rPr lang="en-US" dirty="0">
                <a:latin typeface="Calibri" panose="020F0502020204030204" pitchFamily="34" charset="0"/>
                <a:cs typeface="Calibri" panose="020F0502020204030204" pitchFamily="34" charset="0"/>
              </a:rPr>
              <a:t>table </a:t>
            </a:r>
            <a:r>
              <a:rPr lang="en-US" dirty="0" err="1">
                <a:latin typeface="Calibri" panose="020F0502020204030204" pitchFamily="34" charset="0"/>
                <a:cs typeface="Calibri" panose="020F0502020204030204" pitchFamily="34" charset="0"/>
              </a:rPr>
              <a:t>level_details</a:t>
            </a:r>
            <a:r>
              <a:rPr lang="en-US" dirty="0">
                <a:latin typeface="Calibri" panose="020F0502020204030204" pitchFamily="34" charset="0"/>
                <a:cs typeface="Calibri" panose="020F0502020204030204" pitchFamily="34" charset="0"/>
              </a:rPr>
              <a:t> modify Difficulty </a:t>
            </a:r>
            <a:r>
              <a:rPr lang="en-US" dirty="0" smtClean="0">
                <a:latin typeface="Calibri" panose="020F0502020204030204" pitchFamily="34" charset="0"/>
                <a:cs typeface="Calibri" panose="020F0502020204030204" pitchFamily="34" charset="0"/>
              </a:rPr>
              <a:t>varchar(15);</a:t>
            </a:r>
          </a:p>
          <a:p>
            <a:r>
              <a:rPr lang="en-US" dirty="0" smtClean="0">
                <a:latin typeface="Calibri" panose="020F0502020204030204" pitchFamily="34" charset="0"/>
                <a:cs typeface="Calibri" panose="020F0502020204030204" pitchFamily="34" charset="0"/>
              </a:rPr>
              <a:t>alter </a:t>
            </a:r>
            <a:r>
              <a:rPr lang="en-US" dirty="0">
                <a:latin typeface="Calibri" panose="020F0502020204030204" pitchFamily="34" charset="0"/>
                <a:cs typeface="Calibri" panose="020F0502020204030204" pitchFamily="34" charset="0"/>
              </a:rPr>
              <a:t>table </a:t>
            </a:r>
            <a:r>
              <a:rPr lang="en-US" dirty="0" err="1">
                <a:latin typeface="Calibri" panose="020F0502020204030204" pitchFamily="34" charset="0"/>
                <a:cs typeface="Calibri" panose="020F0502020204030204" pitchFamily="34" charset="0"/>
              </a:rPr>
              <a:t>level_details</a:t>
            </a:r>
            <a:r>
              <a:rPr lang="en-US" dirty="0">
                <a:latin typeface="Calibri" panose="020F0502020204030204" pitchFamily="34" charset="0"/>
                <a:cs typeface="Calibri" panose="020F0502020204030204" pitchFamily="34" charset="0"/>
              </a:rPr>
              <a:t> add primary key(</a:t>
            </a:r>
            <a:r>
              <a:rPr lang="en-US" dirty="0" err="1">
                <a:latin typeface="Calibri" panose="020F0502020204030204" pitchFamily="34" charset="0"/>
                <a:cs typeface="Calibri" panose="020F0502020204030204" pitchFamily="34" charset="0"/>
              </a:rPr>
              <a:t>P_ID,Dev_id,start_datetime</a:t>
            </a:r>
            <a:r>
              <a:rPr lang="en-US" dirty="0" smtClean="0">
                <a:latin typeface="Calibri" panose="020F0502020204030204" pitchFamily="34" charset="0"/>
                <a:cs typeface="Calibri" panose="020F0502020204030204" pitchFamily="34" charset="0"/>
              </a:rPr>
              <a:t>);</a:t>
            </a:r>
          </a:p>
        </p:txBody>
      </p:sp>
      <p:sp>
        <p:nvSpPr>
          <p:cNvPr id="9" name="Rectangle 8"/>
          <p:cNvSpPr/>
          <p:nvPr/>
        </p:nvSpPr>
        <p:spPr>
          <a:xfrm>
            <a:off x="7185170" y="1226061"/>
            <a:ext cx="3071162" cy="1200329"/>
          </a:xfrm>
          <a:prstGeom prst="rect">
            <a:avLst/>
          </a:prstGeom>
        </p:spPr>
        <p:txBody>
          <a:bodyPr wrap="none">
            <a:spAutoFit/>
          </a:bodyPr>
          <a:lstStyle/>
          <a:p>
            <a:r>
              <a:rPr lang="en-US" dirty="0" smtClean="0">
                <a:latin typeface="Calibri" panose="020F0502020204030204" pitchFamily="34" charset="0"/>
                <a:cs typeface="Calibri" panose="020F0502020204030204" pitchFamily="34" charset="0"/>
              </a:rPr>
              <a:t>SELECT </a:t>
            </a:r>
            <a:r>
              <a:rPr lang="en-US" dirty="0">
                <a:latin typeface="Calibri" panose="020F0502020204030204" pitchFamily="34" charset="0"/>
                <a:cs typeface="Calibri" panose="020F0502020204030204" pitchFamily="34" charset="0"/>
              </a:rPr>
              <a:t>* FROM </a:t>
            </a:r>
            <a:r>
              <a:rPr lang="en-US" dirty="0" err="1">
                <a:latin typeface="Calibri" panose="020F0502020204030204" pitchFamily="34" charset="0"/>
                <a:cs typeface="Calibri" panose="020F0502020204030204" pitchFamily="34" charset="0"/>
              </a:rPr>
              <a:t>player_details</a:t>
            </a:r>
            <a:r>
              <a:rPr lang="en-US" dirty="0" smtClean="0">
                <a:latin typeface="Calibri" panose="020F0502020204030204" pitchFamily="34" charset="0"/>
                <a:cs typeface="Calibri" panose="020F0502020204030204" pitchFamily="34" charset="0"/>
              </a:rPr>
              <a:t>;</a:t>
            </a:r>
          </a:p>
          <a:p>
            <a:r>
              <a:rPr lang="en-US" dirty="0">
                <a:latin typeface="Calibri" panose="020F0502020204030204" pitchFamily="34" charset="0"/>
                <a:cs typeface="Calibri" panose="020F0502020204030204" pitchFamily="34" charset="0"/>
              </a:rPr>
              <a:t>SELECT * FROM </a:t>
            </a:r>
            <a:r>
              <a:rPr lang="en-US" dirty="0" err="1">
                <a:latin typeface="Calibri" panose="020F0502020204030204" pitchFamily="34" charset="0"/>
                <a:cs typeface="Calibri" panose="020F0502020204030204" pitchFamily="34" charset="0"/>
              </a:rPr>
              <a:t>level_details</a:t>
            </a:r>
            <a:r>
              <a:rPr lang="en-US" dirty="0">
                <a:latin typeface="Calibri" panose="020F0502020204030204" pitchFamily="34" charset="0"/>
                <a:cs typeface="Calibri" panose="020F0502020204030204" pitchFamily="34" charset="0"/>
              </a:rPr>
              <a:t>;</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11" name="Rectangle 10"/>
          <p:cNvSpPr/>
          <p:nvPr/>
        </p:nvSpPr>
        <p:spPr>
          <a:xfrm>
            <a:off x="7185170" y="581626"/>
            <a:ext cx="2590004" cy="461665"/>
          </a:xfrm>
          <a:prstGeom prst="rect">
            <a:avLst/>
          </a:prstGeom>
        </p:spPr>
        <p:txBody>
          <a:bodyPr wrap="none">
            <a:spAutoFit/>
          </a:bodyPr>
          <a:lstStyle/>
          <a:p>
            <a:r>
              <a:rPr lang="en-US" sz="2400" b="1" dirty="0" smtClean="0">
                <a:latin typeface="Times New Roman" panose="02020603050405020304" pitchFamily="18" charset="0"/>
                <a:cs typeface="Times New Roman" panose="02020603050405020304" pitchFamily="18" charset="0"/>
              </a:rPr>
              <a:t>DISPLAY TABLE</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116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31812" y="685800"/>
            <a:ext cx="11506200" cy="461665"/>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1. Extract `P_ID`, `</a:t>
            </a:r>
            <a:r>
              <a:rPr lang="en-US" sz="2400" b="1" dirty="0" err="1">
                <a:latin typeface="Times New Roman" panose="02020603050405020304" pitchFamily="18" charset="0"/>
                <a:cs typeface="Times New Roman" panose="02020603050405020304" pitchFamily="18" charset="0"/>
              </a:rPr>
              <a:t>Dev_ID</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PName</a:t>
            </a:r>
            <a:r>
              <a:rPr lang="en-US" sz="2400" b="1" dirty="0">
                <a:latin typeface="Times New Roman" panose="02020603050405020304" pitchFamily="18" charset="0"/>
                <a:cs typeface="Times New Roman" panose="02020603050405020304" pitchFamily="18" charset="0"/>
              </a:rPr>
              <a:t>`, and `</a:t>
            </a:r>
            <a:r>
              <a:rPr lang="en-US" sz="2400" b="1" dirty="0" err="1">
                <a:latin typeface="Times New Roman" panose="02020603050405020304" pitchFamily="18" charset="0"/>
                <a:cs typeface="Times New Roman" panose="02020603050405020304" pitchFamily="18" charset="0"/>
              </a:rPr>
              <a:t>Difficulty_level</a:t>
            </a:r>
            <a:r>
              <a:rPr lang="en-US" sz="2400" b="1" dirty="0">
                <a:latin typeface="Times New Roman" panose="02020603050405020304" pitchFamily="18" charset="0"/>
                <a:cs typeface="Times New Roman" panose="02020603050405020304" pitchFamily="18" charset="0"/>
              </a:rPr>
              <a:t>` of all players at Level 0.</a:t>
            </a:r>
          </a:p>
        </p:txBody>
      </p:sp>
      <p:sp>
        <p:nvSpPr>
          <p:cNvPr id="9" name="Rectangle 8"/>
          <p:cNvSpPr/>
          <p:nvPr/>
        </p:nvSpPr>
        <p:spPr>
          <a:xfrm>
            <a:off x="760412" y="1397674"/>
            <a:ext cx="7008811" cy="1200329"/>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SELECT </a:t>
            </a:r>
            <a:r>
              <a:rPr lang="en-US" dirty="0" err="1">
                <a:latin typeface="Calibri" panose="020F0502020204030204" pitchFamily="34" charset="0"/>
                <a:cs typeface="Calibri" panose="020F0502020204030204" pitchFamily="34" charset="0"/>
              </a:rPr>
              <a:t>ld.P_ID</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ld.Dev_ID</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pd.PName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ld.Difficulty</a:t>
            </a:r>
            <a:r>
              <a:rPr lang="en-US" dirty="0">
                <a:latin typeface="Calibri" panose="020F0502020204030204" pitchFamily="34" charset="0"/>
                <a:cs typeface="Calibri" panose="020F0502020204030204" pitchFamily="34" charset="0"/>
              </a:rPr>
              <a:t> AS </a:t>
            </a:r>
            <a:r>
              <a:rPr lang="en-US" dirty="0" err="1" smtClean="0">
                <a:latin typeface="Calibri" panose="020F0502020204030204" pitchFamily="34" charset="0"/>
                <a:cs typeface="Calibri" panose="020F0502020204030204" pitchFamily="34" charset="0"/>
              </a:rPr>
              <a:t>Difficulty_level</a:t>
            </a:r>
            <a:r>
              <a:rPr lang="en-US" dirty="0" smtClean="0">
                <a:latin typeface="Calibri" panose="020F0502020204030204" pitchFamily="34" charset="0"/>
                <a:cs typeface="Calibri" panose="020F0502020204030204" pitchFamily="34" charset="0"/>
              </a:rPr>
              <a:t> FROM </a:t>
            </a:r>
            <a:r>
              <a:rPr lang="en-US" dirty="0" err="1">
                <a:latin typeface="Calibri" panose="020F0502020204030204" pitchFamily="34" charset="0"/>
                <a:cs typeface="Calibri" panose="020F0502020204030204" pitchFamily="34" charset="0"/>
              </a:rPr>
              <a:t>level_details</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ld</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JOIN </a:t>
            </a:r>
            <a:r>
              <a:rPr lang="en-US" dirty="0" err="1">
                <a:latin typeface="Calibri" panose="020F0502020204030204" pitchFamily="34" charset="0"/>
                <a:cs typeface="Calibri" panose="020F0502020204030204" pitchFamily="34" charset="0"/>
              </a:rPr>
              <a:t>player_details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pd</a:t>
            </a:r>
            <a:r>
              <a:rPr lang="en-US" dirty="0">
                <a:latin typeface="Calibri" panose="020F0502020204030204" pitchFamily="34" charset="0"/>
                <a:cs typeface="Calibri" panose="020F0502020204030204" pitchFamily="34" charset="0"/>
              </a:rPr>
              <a:t> ON </a:t>
            </a:r>
            <a:r>
              <a:rPr lang="en-US" dirty="0" err="1">
                <a:latin typeface="Calibri" panose="020F0502020204030204" pitchFamily="34" charset="0"/>
                <a:cs typeface="Calibri" panose="020F0502020204030204" pitchFamily="34" charset="0"/>
              </a:rPr>
              <a:t>ld.P_ID</a:t>
            </a:r>
            <a:r>
              <a:rPr lang="en-US" dirty="0">
                <a:latin typeface="Calibri" panose="020F0502020204030204" pitchFamily="34" charset="0"/>
                <a:cs typeface="Calibri" panose="020F0502020204030204" pitchFamily="34" charset="0"/>
              </a:rPr>
              <a:t> = </a:t>
            </a:r>
            <a:r>
              <a:rPr lang="en-US" dirty="0" err="1" smtClean="0">
                <a:latin typeface="Calibri" panose="020F0502020204030204" pitchFamily="34" charset="0"/>
                <a:cs typeface="Calibri" panose="020F0502020204030204" pitchFamily="34" charset="0"/>
              </a:rPr>
              <a:t>pd.P_ID</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WHERE </a:t>
            </a:r>
            <a:r>
              <a:rPr lang="en-US" dirty="0" err="1">
                <a:latin typeface="Calibri" panose="020F0502020204030204" pitchFamily="34" charset="0"/>
                <a:cs typeface="Calibri" panose="020F0502020204030204" pitchFamily="34" charset="0"/>
              </a:rPr>
              <a:t>ld.Level</a:t>
            </a:r>
            <a:r>
              <a:rPr lang="en-US" dirty="0">
                <a:latin typeface="Calibri" panose="020F0502020204030204" pitchFamily="34" charset="0"/>
                <a:cs typeface="Calibri" panose="020F0502020204030204" pitchFamily="34" charset="0"/>
              </a:rPr>
              <a:t> = 0;</a:t>
            </a:r>
          </a:p>
        </p:txBody>
      </p:sp>
      <p:sp>
        <p:nvSpPr>
          <p:cNvPr id="10" name="Rectangle 9"/>
          <p:cNvSpPr/>
          <p:nvPr/>
        </p:nvSpPr>
        <p:spPr>
          <a:xfrm>
            <a:off x="608012" y="2967335"/>
            <a:ext cx="11580813" cy="830997"/>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2. Find `Level1_code`wise average `</a:t>
            </a:r>
            <a:r>
              <a:rPr lang="en-US" sz="2400" b="1" dirty="0" err="1">
                <a:latin typeface="Times New Roman" panose="02020603050405020304" pitchFamily="18" charset="0"/>
                <a:cs typeface="Times New Roman" panose="02020603050405020304" pitchFamily="18" charset="0"/>
              </a:rPr>
              <a:t>Kill_Count</a:t>
            </a:r>
            <a:r>
              <a:rPr lang="en-US" sz="2400" b="1" dirty="0">
                <a:latin typeface="Times New Roman" panose="02020603050405020304" pitchFamily="18" charset="0"/>
                <a:cs typeface="Times New Roman" panose="02020603050405020304" pitchFamily="18" charset="0"/>
              </a:rPr>
              <a:t>` where `</a:t>
            </a:r>
            <a:r>
              <a:rPr lang="en-US" sz="2400" b="1" dirty="0" err="1">
                <a:latin typeface="Times New Roman" panose="02020603050405020304" pitchFamily="18" charset="0"/>
                <a:cs typeface="Times New Roman" panose="02020603050405020304" pitchFamily="18" charset="0"/>
              </a:rPr>
              <a:t>lives_earned</a:t>
            </a:r>
            <a:r>
              <a:rPr lang="en-US" sz="2400" b="1" dirty="0">
                <a:latin typeface="Times New Roman" panose="02020603050405020304" pitchFamily="18" charset="0"/>
                <a:cs typeface="Times New Roman" panose="02020603050405020304" pitchFamily="18" charset="0"/>
              </a:rPr>
              <a:t>` is 2, and at least 3</a:t>
            </a:r>
          </a:p>
          <a:p>
            <a:r>
              <a:rPr lang="en-US" sz="2400" b="1" dirty="0">
                <a:latin typeface="Times New Roman" panose="02020603050405020304" pitchFamily="18" charset="0"/>
                <a:cs typeface="Times New Roman" panose="02020603050405020304" pitchFamily="18" charset="0"/>
              </a:rPr>
              <a:t>stages are crossed.</a:t>
            </a:r>
          </a:p>
        </p:txBody>
      </p:sp>
      <p:sp>
        <p:nvSpPr>
          <p:cNvPr id="11" name="Rectangle 10"/>
          <p:cNvSpPr/>
          <p:nvPr/>
        </p:nvSpPr>
        <p:spPr>
          <a:xfrm>
            <a:off x="622523" y="4167664"/>
            <a:ext cx="6248400" cy="1477328"/>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SELECT pd.L1_Code, AVG(</a:t>
            </a:r>
            <a:r>
              <a:rPr lang="en-US" dirty="0" err="1">
                <a:latin typeface="Calibri" panose="020F0502020204030204" pitchFamily="34" charset="0"/>
                <a:cs typeface="Calibri" panose="020F0502020204030204" pitchFamily="34" charset="0"/>
              </a:rPr>
              <a:t>ld.Kill_Count</a:t>
            </a:r>
            <a:r>
              <a:rPr lang="en-US" dirty="0">
                <a:latin typeface="Calibri" panose="020F0502020204030204" pitchFamily="34" charset="0"/>
                <a:cs typeface="Calibri" panose="020F0502020204030204" pitchFamily="34" charset="0"/>
              </a:rPr>
              <a:t>) AS </a:t>
            </a:r>
            <a:r>
              <a:rPr lang="en-US" dirty="0" err="1" smtClean="0">
                <a:latin typeface="Calibri" panose="020F0502020204030204" pitchFamily="34" charset="0"/>
                <a:cs typeface="Calibri" panose="020F0502020204030204" pitchFamily="34" charset="0"/>
              </a:rPr>
              <a:t>Avg_Kill_Count</a:t>
            </a:r>
            <a:r>
              <a:rPr lang="en-US" dirty="0" smtClean="0">
                <a:latin typeface="Calibri" panose="020F0502020204030204" pitchFamily="34" charset="0"/>
                <a:cs typeface="Calibri" panose="020F0502020204030204" pitchFamily="34" charset="0"/>
              </a:rPr>
              <a:t> FROM </a:t>
            </a:r>
            <a:r>
              <a:rPr lang="en-US" dirty="0" err="1">
                <a:latin typeface="Calibri" panose="020F0502020204030204" pitchFamily="34" charset="0"/>
                <a:cs typeface="Calibri" panose="020F0502020204030204" pitchFamily="34" charset="0"/>
              </a:rPr>
              <a:t>level_details</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ld</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JOIN </a:t>
            </a:r>
            <a:r>
              <a:rPr lang="en-US" dirty="0" err="1">
                <a:latin typeface="Calibri" panose="020F0502020204030204" pitchFamily="34" charset="0"/>
                <a:cs typeface="Calibri" panose="020F0502020204030204" pitchFamily="34" charset="0"/>
              </a:rPr>
              <a:t>player_details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pd</a:t>
            </a:r>
            <a:r>
              <a:rPr lang="en-US" dirty="0">
                <a:latin typeface="Calibri" panose="020F0502020204030204" pitchFamily="34" charset="0"/>
                <a:cs typeface="Calibri" panose="020F0502020204030204" pitchFamily="34" charset="0"/>
              </a:rPr>
              <a:t> ON </a:t>
            </a:r>
            <a:r>
              <a:rPr lang="en-US" dirty="0" err="1">
                <a:latin typeface="Calibri" panose="020F0502020204030204" pitchFamily="34" charset="0"/>
                <a:cs typeface="Calibri" panose="020F0502020204030204" pitchFamily="34" charset="0"/>
              </a:rPr>
              <a:t>ld.P_ID</a:t>
            </a:r>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pd.P_IDWHERE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ld.Lives_Earned</a:t>
            </a:r>
            <a:r>
              <a:rPr lang="en-US" dirty="0">
                <a:latin typeface="Calibri" panose="020F0502020204030204" pitchFamily="34" charset="0"/>
                <a:cs typeface="Calibri" panose="020F0502020204030204" pitchFamily="34" charset="0"/>
              </a:rPr>
              <a:t> = 2 AND </a:t>
            </a:r>
            <a:r>
              <a:rPr lang="en-US" dirty="0" err="1">
                <a:latin typeface="Calibri" panose="020F0502020204030204" pitchFamily="34" charset="0"/>
                <a:cs typeface="Calibri" panose="020F0502020204030204" pitchFamily="34" charset="0"/>
              </a:rPr>
              <a:t>ld.Stages_crossed</a:t>
            </a:r>
            <a:r>
              <a:rPr lang="en-US" dirty="0">
                <a:latin typeface="Calibri" panose="020F0502020204030204" pitchFamily="34" charset="0"/>
                <a:cs typeface="Calibri" panose="020F0502020204030204" pitchFamily="34" charset="0"/>
              </a:rPr>
              <a:t> &gt;= </a:t>
            </a:r>
            <a:r>
              <a:rPr lang="en-US" dirty="0" smtClean="0">
                <a:latin typeface="Calibri" panose="020F0502020204030204" pitchFamily="34" charset="0"/>
                <a:cs typeface="Calibri" panose="020F0502020204030204" pitchFamily="34" charset="0"/>
              </a:rPr>
              <a:t>3</a:t>
            </a:r>
          </a:p>
          <a:p>
            <a:r>
              <a:rPr lang="en-US" dirty="0" smtClean="0">
                <a:latin typeface="Calibri" panose="020F0502020204030204" pitchFamily="34" charset="0"/>
                <a:cs typeface="Calibri" panose="020F0502020204030204" pitchFamily="34" charset="0"/>
              </a:rPr>
              <a:t>GROUP </a:t>
            </a:r>
            <a:r>
              <a:rPr lang="en-US" dirty="0">
                <a:latin typeface="Calibri" panose="020F0502020204030204" pitchFamily="34" charset="0"/>
                <a:cs typeface="Calibri" panose="020F0502020204030204" pitchFamily="34" charset="0"/>
              </a:rPr>
              <a:t>BY pd.L1_Code;</a:t>
            </a:r>
          </a:p>
        </p:txBody>
      </p:sp>
      <p:pic>
        <p:nvPicPr>
          <p:cNvPr id="12" name="Picture 11"/>
          <p:cNvPicPr>
            <a:picLocks noChangeAspect="1"/>
          </p:cNvPicPr>
          <p:nvPr/>
        </p:nvPicPr>
        <p:blipFill rotWithShape="1">
          <a:blip r:embed="rId2"/>
          <a:srcRect l="15629" t="42228" r="68742" b="42523"/>
          <a:stretch/>
        </p:blipFill>
        <p:spPr>
          <a:xfrm>
            <a:off x="7769223" y="4188620"/>
            <a:ext cx="2510264" cy="1456372"/>
          </a:xfrm>
          <a:prstGeom prst="rect">
            <a:avLst/>
          </a:prstGeom>
        </p:spPr>
      </p:pic>
      <p:pic>
        <p:nvPicPr>
          <p:cNvPr id="2" name="Picture 1"/>
          <p:cNvPicPr>
            <a:picLocks noChangeAspect="1"/>
          </p:cNvPicPr>
          <p:nvPr/>
        </p:nvPicPr>
        <p:blipFill rotWithShape="1">
          <a:blip r:embed="rId3"/>
          <a:srcRect l="15616" t="58211" r="52501" b="24193"/>
          <a:stretch/>
        </p:blipFill>
        <p:spPr>
          <a:xfrm>
            <a:off x="7769223" y="1434047"/>
            <a:ext cx="3886200" cy="1143000"/>
          </a:xfrm>
          <a:prstGeom prst="rect">
            <a:avLst/>
          </a:prstGeom>
        </p:spPr>
      </p:pic>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3212" y="457200"/>
            <a:ext cx="12038013" cy="1200329"/>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3. Find the total number of stages crossed at each difficulty level for Level 2 with players</a:t>
            </a:r>
          </a:p>
          <a:p>
            <a:r>
              <a:rPr lang="en-US" sz="2400" b="1" dirty="0">
                <a:latin typeface="Times New Roman" panose="02020603050405020304" pitchFamily="18" charset="0"/>
                <a:cs typeface="Times New Roman" panose="02020603050405020304" pitchFamily="18" charset="0"/>
              </a:rPr>
              <a:t>using `</a:t>
            </a:r>
            <a:r>
              <a:rPr lang="en-US" sz="2400" b="1" dirty="0" err="1">
                <a:latin typeface="Times New Roman" panose="02020603050405020304" pitchFamily="18" charset="0"/>
                <a:cs typeface="Times New Roman" panose="02020603050405020304" pitchFamily="18" charset="0"/>
              </a:rPr>
              <a:t>zm_series</a:t>
            </a:r>
            <a:r>
              <a:rPr lang="en-US" sz="2400" b="1" dirty="0">
                <a:latin typeface="Times New Roman" panose="02020603050405020304" pitchFamily="18" charset="0"/>
                <a:cs typeface="Times New Roman" panose="02020603050405020304" pitchFamily="18" charset="0"/>
              </a:rPr>
              <a:t>` devices. Arrange the result in decreasing order of the total number of</a:t>
            </a:r>
          </a:p>
          <a:p>
            <a:r>
              <a:rPr lang="en-US" sz="2400" b="1" dirty="0">
                <a:latin typeface="Times New Roman" panose="02020603050405020304" pitchFamily="18" charset="0"/>
                <a:cs typeface="Times New Roman" panose="02020603050405020304" pitchFamily="18" charset="0"/>
              </a:rPr>
              <a:t>stages crossed.</a:t>
            </a:r>
          </a:p>
        </p:txBody>
      </p:sp>
      <p:sp>
        <p:nvSpPr>
          <p:cNvPr id="5" name="Rectangle 4"/>
          <p:cNvSpPr/>
          <p:nvPr/>
        </p:nvSpPr>
        <p:spPr>
          <a:xfrm>
            <a:off x="328455" y="1905000"/>
            <a:ext cx="7770812" cy="1200329"/>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SELECT     </a:t>
            </a:r>
            <a:r>
              <a:rPr lang="en-US" dirty="0" err="1">
                <a:latin typeface="Calibri" panose="020F0502020204030204" pitchFamily="34" charset="0"/>
                <a:cs typeface="Calibri" panose="020F0502020204030204" pitchFamily="34" charset="0"/>
              </a:rPr>
              <a:t>ld.Difficulty</a:t>
            </a:r>
            <a:r>
              <a:rPr lang="en-US" dirty="0">
                <a:latin typeface="Calibri" panose="020F0502020204030204" pitchFamily="34" charset="0"/>
                <a:cs typeface="Calibri" panose="020F0502020204030204" pitchFamily="34" charset="0"/>
              </a:rPr>
              <a:t>,    SUM(</a:t>
            </a:r>
            <a:r>
              <a:rPr lang="en-US" dirty="0" err="1">
                <a:latin typeface="Calibri" panose="020F0502020204030204" pitchFamily="34" charset="0"/>
                <a:cs typeface="Calibri" panose="020F0502020204030204" pitchFamily="34" charset="0"/>
              </a:rPr>
              <a:t>ld.Stages_crossed</a:t>
            </a:r>
            <a:r>
              <a:rPr lang="en-US" dirty="0">
                <a:latin typeface="Calibri" panose="020F0502020204030204" pitchFamily="34" charset="0"/>
                <a:cs typeface="Calibri" panose="020F0502020204030204" pitchFamily="34" charset="0"/>
              </a:rPr>
              <a:t>) AS </a:t>
            </a:r>
            <a:r>
              <a:rPr lang="en-US" dirty="0" err="1" smtClean="0">
                <a:latin typeface="Calibri" panose="020F0502020204030204" pitchFamily="34" charset="0"/>
                <a:cs typeface="Calibri" panose="020F0502020204030204" pitchFamily="34" charset="0"/>
              </a:rPr>
              <a:t>Total_Stages_Crossed</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FROM     </a:t>
            </a:r>
            <a:r>
              <a:rPr lang="en-US" dirty="0" err="1">
                <a:latin typeface="Calibri" panose="020F0502020204030204" pitchFamily="34" charset="0"/>
                <a:cs typeface="Calibri" panose="020F0502020204030204" pitchFamily="34" charset="0"/>
              </a:rPr>
              <a:t>level_details</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ld</a:t>
            </a:r>
            <a:r>
              <a:rPr lang="en-US" dirty="0" smtClean="0">
                <a:latin typeface="Calibri" panose="020F0502020204030204" pitchFamily="34" charset="0"/>
                <a:cs typeface="Calibri" panose="020F0502020204030204" pitchFamily="34" charset="0"/>
              </a:rPr>
              <a:t> JOIN     </a:t>
            </a:r>
            <a:r>
              <a:rPr lang="en-US" dirty="0" err="1">
                <a:latin typeface="Calibri" panose="020F0502020204030204" pitchFamily="34" charset="0"/>
                <a:cs typeface="Calibri" panose="020F0502020204030204" pitchFamily="34" charset="0"/>
              </a:rPr>
              <a:t>player_details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pd</a:t>
            </a:r>
            <a:r>
              <a:rPr lang="en-US" dirty="0">
                <a:latin typeface="Calibri" panose="020F0502020204030204" pitchFamily="34" charset="0"/>
                <a:cs typeface="Calibri" panose="020F0502020204030204" pitchFamily="34" charset="0"/>
              </a:rPr>
              <a:t> ON </a:t>
            </a:r>
            <a:r>
              <a:rPr lang="en-US" dirty="0" err="1">
                <a:latin typeface="Calibri" panose="020F0502020204030204" pitchFamily="34" charset="0"/>
                <a:cs typeface="Calibri" panose="020F0502020204030204" pitchFamily="34" charset="0"/>
              </a:rPr>
              <a:t>ld.P_ID</a:t>
            </a:r>
            <a:r>
              <a:rPr lang="en-US" dirty="0">
                <a:latin typeface="Calibri" panose="020F0502020204030204" pitchFamily="34" charset="0"/>
                <a:cs typeface="Calibri" panose="020F0502020204030204" pitchFamily="34" charset="0"/>
              </a:rPr>
              <a:t> = </a:t>
            </a:r>
            <a:r>
              <a:rPr lang="en-US" dirty="0" err="1" smtClean="0">
                <a:latin typeface="Calibri" panose="020F0502020204030204" pitchFamily="34" charset="0"/>
                <a:cs typeface="Calibri" panose="020F0502020204030204" pitchFamily="34" charset="0"/>
              </a:rPr>
              <a:t>pd.P_ID</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WHERE     </a:t>
            </a:r>
            <a:r>
              <a:rPr lang="en-US" dirty="0" err="1">
                <a:latin typeface="Calibri" panose="020F0502020204030204" pitchFamily="34" charset="0"/>
                <a:cs typeface="Calibri" panose="020F0502020204030204" pitchFamily="34" charset="0"/>
              </a:rPr>
              <a:t>ld.Level</a:t>
            </a:r>
            <a:r>
              <a:rPr lang="en-US" dirty="0">
                <a:latin typeface="Calibri" panose="020F0502020204030204" pitchFamily="34" charset="0"/>
                <a:cs typeface="Calibri" panose="020F0502020204030204" pitchFamily="34" charset="0"/>
              </a:rPr>
              <a:t> = 2    AND </a:t>
            </a:r>
            <a:r>
              <a:rPr lang="en-US" dirty="0" err="1">
                <a:latin typeface="Calibri" panose="020F0502020204030204" pitchFamily="34" charset="0"/>
                <a:cs typeface="Calibri" panose="020F0502020204030204" pitchFamily="34" charset="0"/>
              </a:rPr>
              <a:t>ld.Dev_ID</a:t>
            </a:r>
            <a:r>
              <a:rPr lang="en-US" dirty="0">
                <a:latin typeface="Calibri" panose="020F0502020204030204" pitchFamily="34" charset="0"/>
                <a:cs typeface="Calibri" panose="020F0502020204030204" pitchFamily="34" charset="0"/>
              </a:rPr>
              <a:t> LIKE '</a:t>
            </a:r>
            <a:r>
              <a:rPr lang="en-US" dirty="0" err="1">
                <a:latin typeface="Calibri" panose="020F0502020204030204" pitchFamily="34" charset="0"/>
                <a:cs typeface="Calibri" panose="020F0502020204030204" pitchFamily="34" charset="0"/>
              </a:rPr>
              <a:t>zm</a:t>
            </a:r>
            <a:r>
              <a:rPr lang="en-US" dirty="0" smtClean="0">
                <a:latin typeface="Calibri" panose="020F0502020204030204" pitchFamily="34" charset="0"/>
                <a:cs typeface="Calibri" panose="020F0502020204030204" pitchFamily="34" charset="0"/>
              </a:rPr>
              <a:t>_%‘ </a:t>
            </a:r>
          </a:p>
          <a:p>
            <a:r>
              <a:rPr lang="en-US" dirty="0" smtClean="0">
                <a:latin typeface="Calibri" panose="020F0502020204030204" pitchFamily="34" charset="0"/>
                <a:cs typeface="Calibri" panose="020F0502020204030204" pitchFamily="34" charset="0"/>
              </a:rPr>
              <a:t>GROUP </a:t>
            </a:r>
            <a:r>
              <a:rPr lang="en-US" dirty="0">
                <a:latin typeface="Calibri" panose="020F0502020204030204" pitchFamily="34" charset="0"/>
                <a:cs typeface="Calibri" panose="020F0502020204030204" pitchFamily="34" charset="0"/>
              </a:rPr>
              <a:t>BY     </a:t>
            </a:r>
            <a:r>
              <a:rPr lang="en-US" dirty="0" err="1" smtClean="0">
                <a:latin typeface="Calibri" panose="020F0502020204030204" pitchFamily="34" charset="0"/>
                <a:cs typeface="Calibri" panose="020F0502020204030204" pitchFamily="34" charset="0"/>
              </a:rPr>
              <a:t>ld.Difficulty</a:t>
            </a:r>
            <a:r>
              <a:rPr lang="en-US" dirty="0" smtClean="0">
                <a:latin typeface="Calibri" panose="020F0502020204030204" pitchFamily="34" charset="0"/>
                <a:cs typeface="Calibri" panose="020F0502020204030204" pitchFamily="34" charset="0"/>
              </a:rPr>
              <a:t> ORDER </a:t>
            </a:r>
            <a:r>
              <a:rPr lang="en-US" dirty="0">
                <a:latin typeface="Calibri" panose="020F0502020204030204" pitchFamily="34" charset="0"/>
                <a:cs typeface="Calibri" panose="020F0502020204030204" pitchFamily="34" charset="0"/>
              </a:rPr>
              <a:t>BY     </a:t>
            </a:r>
            <a:r>
              <a:rPr lang="en-US" dirty="0" err="1">
                <a:latin typeface="Calibri" panose="020F0502020204030204" pitchFamily="34" charset="0"/>
                <a:cs typeface="Calibri" panose="020F0502020204030204" pitchFamily="34" charset="0"/>
              </a:rPr>
              <a:t>Total_Stages_Crossed</a:t>
            </a:r>
            <a:r>
              <a:rPr lang="en-US" dirty="0">
                <a:latin typeface="Calibri" panose="020F0502020204030204" pitchFamily="34" charset="0"/>
                <a:cs typeface="Calibri" panose="020F0502020204030204" pitchFamily="34" charset="0"/>
              </a:rPr>
              <a:t> DESC;</a:t>
            </a:r>
          </a:p>
        </p:txBody>
      </p:sp>
      <p:pic>
        <p:nvPicPr>
          <p:cNvPr id="6" name="Picture 5"/>
          <p:cNvPicPr>
            <a:picLocks noChangeAspect="1"/>
          </p:cNvPicPr>
          <p:nvPr/>
        </p:nvPicPr>
        <p:blipFill rotWithShape="1">
          <a:blip r:embed="rId2"/>
          <a:srcRect l="15616" t="41789" r="65629" b="42962"/>
          <a:stretch/>
        </p:blipFill>
        <p:spPr>
          <a:xfrm>
            <a:off x="8609012" y="1828800"/>
            <a:ext cx="2286000" cy="990600"/>
          </a:xfrm>
          <a:prstGeom prst="rect">
            <a:avLst/>
          </a:prstGeom>
        </p:spPr>
      </p:pic>
      <p:sp>
        <p:nvSpPr>
          <p:cNvPr id="7" name="Rectangle 6"/>
          <p:cNvSpPr/>
          <p:nvPr/>
        </p:nvSpPr>
        <p:spPr>
          <a:xfrm>
            <a:off x="285525" y="3336701"/>
            <a:ext cx="12038013" cy="830997"/>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4. Extract `P_ID` and the total number of unique dates for those players who have played</a:t>
            </a:r>
          </a:p>
          <a:p>
            <a:r>
              <a:rPr lang="en-US" sz="2400" b="1" dirty="0">
                <a:latin typeface="Times New Roman" panose="02020603050405020304" pitchFamily="18" charset="0"/>
                <a:cs typeface="Times New Roman" panose="02020603050405020304" pitchFamily="18" charset="0"/>
              </a:rPr>
              <a:t>games on multiple days.</a:t>
            </a:r>
          </a:p>
        </p:txBody>
      </p:sp>
      <p:sp>
        <p:nvSpPr>
          <p:cNvPr id="8" name="Rectangle 7"/>
          <p:cNvSpPr/>
          <p:nvPr/>
        </p:nvSpPr>
        <p:spPr>
          <a:xfrm>
            <a:off x="337039" y="4646403"/>
            <a:ext cx="6907370" cy="1200329"/>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SELECT </a:t>
            </a:r>
            <a:r>
              <a:rPr lang="en-US" dirty="0" err="1">
                <a:latin typeface="Calibri" panose="020F0502020204030204" pitchFamily="34" charset="0"/>
                <a:cs typeface="Calibri" panose="020F0502020204030204" pitchFamily="34" charset="0"/>
              </a:rPr>
              <a:t>ld.P_ID</a:t>
            </a:r>
            <a:r>
              <a:rPr lang="en-US" dirty="0">
                <a:latin typeface="Calibri" panose="020F0502020204030204" pitchFamily="34" charset="0"/>
                <a:cs typeface="Calibri" panose="020F0502020204030204" pitchFamily="34" charset="0"/>
              </a:rPr>
              <a:t>,       </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COUNT(DISTINCT DATE (</a:t>
            </a:r>
            <a:r>
              <a:rPr lang="en-US" dirty="0" err="1">
                <a:latin typeface="Calibri" panose="020F0502020204030204" pitchFamily="34" charset="0"/>
                <a:cs typeface="Calibri" panose="020F0502020204030204" pitchFamily="34" charset="0"/>
              </a:rPr>
              <a:t>ld.start_datetime</a:t>
            </a:r>
            <a:r>
              <a:rPr lang="en-US" dirty="0">
                <a:latin typeface="Calibri" panose="020F0502020204030204" pitchFamily="34" charset="0"/>
                <a:cs typeface="Calibri" panose="020F0502020204030204" pitchFamily="34" charset="0"/>
              </a:rPr>
              <a:t>)) AS </a:t>
            </a:r>
            <a:r>
              <a:rPr lang="en-US" dirty="0" err="1" smtClean="0">
                <a:latin typeface="Calibri" panose="020F0502020204030204" pitchFamily="34" charset="0"/>
                <a:cs typeface="Calibri" panose="020F0502020204030204" pitchFamily="34" charset="0"/>
              </a:rPr>
              <a:t>Total_Unique_Dates</a:t>
            </a:r>
            <a:r>
              <a:rPr lang="en-US" dirty="0" smtClean="0">
                <a:latin typeface="Calibri" panose="020F0502020204030204" pitchFamily="34" charset="0"/>
                <a:cs typeface="Calibri" panose="020F0502020204030204" pitchFamily="34" charset="0"/>
              </a:rPr>
              <a:t> FROM </a:t>
            </a:r>
            <a:r>
              <a:rPr lang="en-US" dirty="0" err="1">
                <a:latin typeface="Calibri" panose="020F0502020204030204" pitchFamily="34" charset="0"/>
                <a:cs typeface="Calibri" panose="020F0502020204030204" pitchFamily="34" charset="0"/>
              </a:rPr>
              <a:t>level_details</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ld</a:t>
            </a:r>
            <a:r>
              <a:rPr lang="en-US" dirty="0" smtClean="0">
                <a:latin typeface="Calibri" panose="020F0502020204030204" pitchFamily="34" charset="0"/>
                <a:cs typeface="Calibri" panose="020F0502020204030204" pitchFamily="34" charset="0"/>
              </a:rPr>
              <a:t> GROUP </a:t>
            </a:r>
            <a:r>
              <a:rPr lang="en-US" dirty="0">
                <a:latin typeface="Calibri" panose="020F0502020204030204" pitchFamily="34" charset="0"/>
                <a:cs typeface="Calibri" panose="020F0502020204030204" pitchFamily="34" charset="0"/>
              </a:rPr>
              <a:t>BY </a:t>
            </a:r>
            <a:r>
              <a:rPr lang="en-US" dirty="0" err="1" smtClean="0">
                <a:latin typeface="Calibri" panose="020F0502020204030204" pitchFamily="34" charset="0"/>
                <a:cs typeface="Calibri" panose="020F0502020204030204" pitchFamily="34" charset="0"/>
              </a:rPr>
              <a:t>ld.P_ID</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HAVING </a:t>
            </a:r>
            <a:r>
              <a:rPr lang="en-US" dirty="0">
                <a:latin typeface="Calibri" panose="020F0502020204030204" pitchFamily="34" charset="0"/>
                <a:cs typeface="Calibri" panose="020F0502020204030204" pitchFamily="34" charset="0"/>
              </a:rPr>
              <a:t>COUNT(DISTINCT DATE(</a:t>
            </a:r>
            <a:r>
              <a:rPr lang="en-US" dirty="0" err="1">
                <a:latin typeface="Calibri" panose="020F0502020204030204" pitchFamily="34" charset="0"/>
                <a:cs typeface="Calibri" panose="020F0502020204030204" pitchFamily="34" charset="0"/>
              </a:rPr>
              <a:t>ld.start_datetime</a:t>
            </a:r>
            <a:r>
              <a:rPr lang="en-US" dirty="0">
                <a:latin typeface="Calibri" panose="020F0502020204030204" pitchFamily="34" charset="0"/>
                <a:cs typeface="Calibri" panose="020F0502020204030204" pitchFamily="34" charset="0"/>
              </a:rPr>
              <a:t>)) &gt; 1;</a:t>
            </a:r>
          </a:p>
        </p:txBody>
      </p:sp>
      <p:pic>
        <p:nvPicPr>
          <p:cNvPr id="9" name="Picture 8"/>
          <p:cNvPicPr>
            <a:picLocks noChangeAspect="1"/>
          </p:cNvPicPr>
          <p:nvPr/>
        </p:nvPicPr>
        <p:blipFill rotWithShape="1">
          <a:blip r:embed="rId3"/>
          <a:srcRect l="15616" t="58652" r="64379" b="9676"/>
          <a:stretch/>
        </p:blipFill>
        <p:spPr>
          <a:xfrm>
            <a:off x="8582739" y="4167698"/>
            <a:ext cx="2438401" cy="2057400"/>
          </a:xfrm>
          <a:prstGeom prst="rect">
            <a:avLst/>
          </a:prstGeom>
        </p:spPr>
      </p:pic>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1260</TotalTime>
  <Words>2000</Words>
  <Application>Microsoft Office PowerPoint</Application>
  <PresentationFormat>Custom</PresentationFormat>
  <Paragraphs>154</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Corbel</vt:lpstr>
      <vt:lpstr>Times New Roman</vt:lpstr>
      <vt:lpstr>Digital Blue Tunnel 16x9</vt:lpstr>
      <vt:lpstr>PowerPoint Presentation</vt:lpstr>
      <vt:lpstr>INTRODUCTION</vt:lpstr>
      <vt:lpstr>TABLES</vt:lpstr>
      <vt:lpstr>DATA DESCRIPTION</vt:lpstr>
      <vt:lpstr>STEPS INVOLVED</vt:lpstr>
      <vt:lpstr>TOOL USED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- 1</dc:title>
  <dc:creator>Microsoft account</dc:creator>
  <cp:lastModifiedBy>Microsoft account</cp:lastModifiedBy>
  <cp:revision>21</cp:revision>
  <dcterms:created xsi:type="dcterms:W3CDTF">2024-02-25T14:17:57Z</dcterms:created>
  <dcterms:modified xsi:type="dcterms:W3CDTF">2024-03-07T21:50:45Z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